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78" r:id="rId3"/>
    <p:sldId id="279" r:id="rId4"/>
    <p:sldId id="257" r:id="rId5"/>
    <p:sldId id="280" r:id="rId6"/>
    <p:sldId id="261" r:id="rId7"/>
    <p:sldId id="268" r:id="rId8"/>
    <p:sldId id="259" r:id="rId9"/>
    <p:sldId id="271" r:id="rId10"/>
  </p:sldIdLst>
  <p:sldSz cx="20104100" cy="11309350"/>
  <p:notesSz cx="20104100" cy="113093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2827"/>
    <a:srgbClr val="25213A"/>
    <a:srgbClr val="C72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3" autoAdjust="0"/>
    <p:restoredTop sz="94660"/>
  </p:normalViewPr>
  <p:slideViewPr>
    <p:cSldViewPr>
      <p:cViewPr varScale="1">
        <p:scale>
          <a:sx n="38" d="100"/>
          <a:sy n="38" d="100"/>
        </p:scale>
        <p:origin x="732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B3199A-1A39-444E-90EC-9B07F1D04A57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072D-F9B9-47FA-8D26-B59FEA457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884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62072D-F9B9-47FA-8D26-B59FEA45727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798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62072D-F9B9-47FA-8D26-B59FEA45727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272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62072D-F9B9-47FA-8D26-B59FEA45727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066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FEFEFE"/>
                </a:solidFill>
                <a:latin typeface="Arial Black"/>
                <a:cs typeface="Arial Black"/>
              </a:defRPr>
            </a:lvl1pPr>
          </a:lstStyle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pc="-95" dirty="0"/>
              <a:t>softmall.ru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50" b="1" i="0">
                <a:solidFill>
                  <a:srgbClr val="FEFEFE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8250" b="1" i="0">
                <a:solidFill>
                  <a:srgbClr val="FEFEFE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FEFEFE"/>
                </a:solidFill>
                <a:latin typeface="Arial Black"/>
                <a:cs typeface="Arial Black"/>
              </a:defRPr>
            </a:lvl1pPr>
          </a:lstStyle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pc="-95" dirty="0"/>
              <a:t>softmall.ru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50" b="1" i="0">
                <a:solidFill>
                  <a:srgbClr val="FEFEFE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150264" y="1814813"/>
            <a:ext cx="8271509" cy="7847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chemeClr val="bg1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FEFEFE"/>
                </a:solidFill>
                <a:latin typeface="Arial Black"/>
                <a:cs typeface="Arial Black"/>
              </a:defRPr>
            </a:lvl1pPr>
          </a:lstStyle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pc="-95" dirty="0"/>
              <a:t>softmall.ru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50" b="1" i="0">
                <a:solidFill>
                  <a:srgbClr val="FEFEFE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FEFEFE"/>
                </a:solidFill>
                <a:latin typeface="Arial Black"/>
                <a:cs typeface="Arial Black"/>
              </a:defRPr>
            </a:lvl1pPr>
          </a:lstStyle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pc="-95" dirty="0"/>
              <a:t>softmall.ru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7" y="0"/>
                </a:moveTo>
                <a:lnTo>
                  <a:pt x="0" y="0"/>
                </a:lnTo>
                <a:lnTo>
                  <a:pt x="0" y="11308557"/>
                </a:lnTo>
                <a:lnTo>
                  <a:pt x="20104097" y="11308557"/>
                </a:lnTo>
                <a:lnTo>
                  <a:pt x="20104097" y="0"/>
                </a:lnTo>
                <a:close/>
              </a:path>
            </a:pathLst>
          </a:custGeom>
          <a:solidFill>
            <a:srgbClr val="2521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-3" y="0"/>
            <a:ext cx="2516505" cy="8099425"/>
          </a:xfrm>
          <a:custGeom>
            <a:avLst/>
            <a:gdLst/>
            <a:ahLst/>
            <a:cxnLst/>
            <a:rect l="l" t="t" r="r" b="b"/>
            <a:pathLst>
              <a:path w="2516505" h="8099425">
                <a:moveTo>
                  <a:pt x="2516204" y="0"/>
                </a:moveTo>
                <a:lnTo>
                  <a:pt x="0" y="0"/>
                </a:lnTo>
                <a:lnTo>
                  <a:pt x="0" y="8099230"/>
                </a:lnTo>
                <a:lnTo>
                  <a:pt x="2516204" y="8099230"/>
                </a:lnTo>
                <a:lnTo>
                  <a:pt x="2516204" y="0"/>
                </a:lnTo>
                <a:close/>
              </a:path>
            </a:pathLst>
          </a:custGeom>
          <a:solidFill>
            <a:srgbClr val="B62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FEFEFE"/>
                </a:solidFill>
                <a:latin typeface="Arial Black"/>
                <a:cs typeface="Arial Black"/>
              </a:defRPr>
            </a:lvl1pPr>
          </a:lstStyle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pc="-95" dirty="0"/>
              <a:t>softmall.ru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57938" y="2189871"/>
            <a:ext cx="10022205" cy="12820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250" b="1" i="0">
                <a:solidFill>
                  <a:srgbClr val="FEFEFE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57925" y="3345022"/>
            <a:ext cx="17988280" cy="59029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250" b="1" i="0">
                <a:solidFill>
                  <a:srgbClr val="FEFEFE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540908" y="10703526"/>
            <a:ext cx="1617980" cy="41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FEFEFE"/>
                </a:solidFill>
                <a:latin typeface="Arial Black"/>
                <a:cs typeface="Arial Black"/>
              </a:defRPr>
            </a:lvl1pPr>
          </a:lstStyle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pc="-95" dirty="0"/>
              <a:t>softmall.ru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7" y="0"/>
                </a:moveTo>
                <a:lnTo>
                  <a:pt x="0" y="0"/>
                </a:lnTo>
                <a:lnTo>
                  <a:pt x="0" y="11308557"/>
                </a:lnTo>
                <a:lnTo>
                  <a:pt x="20104097" y="11308557"/>
                </a:lnTo>
                <a:lnTo>
                  <a:pt x="20104097" y="0"/>
                </a:lnTo>
                <a:close/>
              </a:path>
            </a:pathLst>
          </a:custGeom>
          <a:solidFill>
            <a:srgbClr val="2521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3" y="0"/>
            <a:ext cx="2516505" cy="8099425"/>
          </a:xfrm>
          <a:custGeom>
            <a:avLst/>
            <a:gdLst/>
            <a:ahLst/>
            <a:cxnLst/>
            <a:rect l="l" t="t" r="r" b="b"/>
            <a:pathLst>
              <a:path w="2516505" h="8099425">
                <a:moveTo>
                  <a:pt x="2516204" y="0"/>
                </a:moveTo>
                <a:lnTo>
                  <a:pt x="0" y="0"/>
                </a:lnTo>
                <a:lnTo>
                  <a:pt x="0" y="8099230"/>
                </a:lnTo>
                <a:lnTo>
                  <a:pt x="2516204" y="8099230"/>
                </a:lnTo>
                <a:lnTo>
                  <a:pt x="2516204" y="0"/>
                </a:lnTo>
                <a:close/>
              </a:path>
            </a:pathLst>
          </a:custGeom>
          <a:solidFill>
            <a:srgbClr val="B62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2516502" y="3038986"/>
            <a:ext cx="16005312" cy="3637534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 marR="5080">
              <a:lnSpc>
                <a:spcPts val="9100"/>
              </a:lnSpc>
              <a:spcBef>
                <a:spcPts val="1065"/>
              </a:spcBef>
            </a:pPr>
            <a:r>
              <a:rPr lang="ru-RU" spc="-25" dirty="0"/>
              <a:t>Тенденции развития кибербезопасности в России. 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076330" y="9309967"/>
            <a:ext cx="2526665" cy="1995805"/>
          </a:xfrm>
          <a:prstGeom prst="rect">
            <a:avLst/>
          </a:prstGeom>
          <a:solidFill>
            <a:srgbClr val="B62827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550">
              <a:latin typeface="Times New Roman"/>
              <a:cs typeface="Times New Roman"/>
            </a:endParaRPr>
          </a:p>
          <a:p>
            <a:pPr marL="476884">
              <a:lnSpc>
                <a:spcPct val="100000"/>
              </a:lnSpc>
            </a:pPr>
            <a:r>
              <a:rPr sz="2300" spc="-95" dirty="0">
                <a:solidFill>
                  <a:srgbClr val="FEFEFE"/>
                </a:solidFill>
                <a:latin typeface="Arial Black"/>
                <a:cs typeface="Arial Black"/>
              </a:rPr>
              <a:t>softmall.ru</a:t>
            </a:r>
            <a:endParaRPr sz="23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631187" y="1545414"/>
            <a:ext cx="242164" cy="1899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904503" y="1505480"/>
            <a:ext cx="218612" cy="2298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226760" y="1305483"/>
            <a:ext cx="376188" cy="4280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-2971" y="0"/>
            <a:ext cx="20110450" cy="11315065"/>
            <a:chOff x="-2971" y="0"/>
            <a:chExt cx="20110450" cy="11315065"/>
          </a:xfrm>
        </p:grpSpPr>
        <p:sp>
          <p:nvSpPr>
            <p:cNvPr id="11" name="object 11"/>
            <p:cNvSpPr/>
            <p:nvPr/>
          </p:nvSpPr>
          <p:spPr>
            <a:xfrm>
              <a:off x="16076334" y="1469447"/>
              <a:ext cx="2039620" cy="266065"/>
            </a:xfrm>
            <a:custGeom>
              <a:avLst/>
              <a:gdLst/>
              <a:ahLst/>
              <a:cxnLst/>
              <a:rect l="l" t="t" r="r" b="b"/>
              <a:pathLst>
                <a:path w="2039619" h="266064">
                  <a:moveTo>
                    <a:pt x="328333" y="183883"/>
                  </a:moveTo>
                  <a:lnTo>
                    <a:pt x="323405" y="144754"/>
                  </a:lnTo>
                  <a:lnTo>
                    <a:pt x="296367" y="113144"/>
                  </a:lnTo>
                  <a:lnTo>
                    <a:pt x="254660" y="103593"/>
                  </a:lnTo>
                  <a:lnTo>
                    <a:pt x="194995" y="101104"/>
                  </a:lnTo>
                  <a:lnTo>
                    <a:pt x="150952" y="100888"/>
                  </a:lnTo>
                  <a:lnTo>
                    <a:pt x="128943" y="100622"/>
                  </a:lnTo>
                  <a:lnTo>
                    <a:pt x="84239" y="95808"/>
                  </a:lnTo>
                  <a:lnTo>
                    <a:pt x="79629" y="80797"/>
                  </a:lnTo>
                  <a:lnTo>
                    <a:pt x="79895" y="73456"/>
                  </a:lnTo>
                  <a:lnTo>
                    <a:pt x="205549" y="57340"/>
                  </a:lnTo>
                  <a:lnTo>
                    <a:pt x="210972" y="57505"/>
                  </a:lnTo>
                  <a:lnTo>
                    <a:pt x="238099" y="80365"/>
                  </a:lnTo>
                  <a:lnTo>
                    <a:pt x="238810" y="81368"/>
                  </a:lnTo>
                  <a:lnTo>
                    <a:pt x="239598" y="83070"/>
                  </a:lnTo>
                  <a:lnTo>
                    <a:pt x="316242" y="83070"/>
                  </a:lnTo>
                  <a:lnTo>
                    <a:pt x="316992" y="75107"/>
                  </a:lnTo>
                  <a:lnTo>
                    <a:pt x="317004" y="67335"/>
                  </a:lnTo>
                  <a:lnTo>
                    <a:pt x="316484" y="59690"/>
                  </a:lnTo>
                  <a:lnTo>
                    <a:pt x="303504" y="23609"/>
                  </a:lnTo>
                  <a:lnTo>
                    <a:pt x="265963" y="3886"/>
                  </a:lnTo>
                  <a:lnTo>
                    <a:pt x="231305" y="0"/>
                  </a:lnTo>
                  <a:lnTo>
                    <a:pt x="84518" y="38"/>
                  </a:lnTo>
                  <a:lnTo>
                    <a:pt x="43383" y="6921"/>
                  </a:lnTo>
                  <a:lnTo>
                    <a:pt x="6172" y="36944"/>
                  </a:lnTo>
                  <a:lnTo>
                    <a:pt x="266" y="81216"/>
                  </a:lnTo>
                  <a:lnTo>
                    <a:pt x="787" y="96862"/>
                  </a:lnTo>
                  <a:lnTo>
                    <a:pt x="13589" y="138709"/>
                  </a:lnTo>
                  <a:lnTo>
                    <a:pt x="48298" y="154432"/>
                  </a:lnTo>
                  <a:lnTo>
                    <a:pt x="102666" y="159613"/>
                  </a:lnTo>
                  <a:lnTo>
                    <a:pt x="205079" y="161975"/>
                  </a:lnTo>
                  <a:lnTo>
                    <a:pt x="221894" y="162864"/>
                  </a:lnTo>
                  <a:lnTo>
                    <a:pt x="246748" y="181864"/>
                  </a:lnTo>
                  <a:lnTo>
                    <a:pt x="245452" y="191960"/>
                  </a:lnTo>
                  <a:lnTo>
                    <a:pt x="106222" y="207695"/>
                  </a:lnTo>
                  <a:lnTo>
                    <a:pt x="101460" y="206768"/>
                  </a:lnTo>
                  <a:lnTo>
                    <a:pt x="87782" y="205244"/>
                  </a:lnTo>
                  <a:lnTo>
                    <a:pt x="82905" y="199644"/>
                  </a:lnTo>
                  <a:lnTo>
                    <a:pt x="79324" y="187172"/>
                  </a:lnTo>
                  <a:lnTo>
                    <a:pt x="78689" y="182651"/>
                  </a:lnTo>
                  <a:lnTo>
                    <a:pt x="77851" y="178600"/>
                  </a:lnTo>
                  <a:lnTo>
                    <a:pt x="56629" y="177571"/>
                  </a:lnTo>
                  <a:lnTo>
                    <a:pt x="34671" y="177419"/>
                  </a:lnTo>
                  <a:lnTo>
                    <a:pt x="15049" y="178104"/>
                  </a:lnTo>
                  <a:lnTo>
                    <a:pt x="800" y="179565"/>
                  </a:lnTo>
                  <a:lnTo>
                    <a:pt x="25" y="190131"/>
                  </a:lnTo>
                  <a:lnTo>
                    <a:pt x="0" y="196773"/>
                  </a:lnTo>
                  <a:lnTo>
                    <a:pt x="190" y="203479"/>
                  </a:lnTo>
                  <a:lnTo>
                    <a:pt x="13957" y="243408"/>
                  </a:lnTo>
                  <a:lnTo>
                    <a:pt x="55664" y="262001"/>
                  </a:lnTo>
                  <a:lnTo>
                    <a:pt x="96774" y="264807"/>
                  </a:lnTo>
                  <a:lnTo>
                    <a:pt x="160997" y="265645"/>
                  </a:lnTo>
                  <a:lnTo>
                    <a:pt x="191998" y="265633"/>
                  </a:lnTo>
                  <a:lnTo>
                    <a:pt x="253961" y="263321"/>
                  </a:lnTo>
                  <a:lnTo>
                    <a:pt x="292557" y="255625"/>
                  </a:lnTo>
                  <a:lnTo>
                    <a:pt x="323392" y="223012"/>
                  </a:lnTo>
                  <a:lnTo>
                    <a:pt x="327101" y="203479"/>
                  </a:lnTo>
                  <a:lnTo>
                    <a:pt x="328333" y="183883"/>
                  </a:lnTo>
                  <a:close/>
                </a:path>
                <a:path w="2039619" h="266064">
                  <a:moveTo>
                    <a:pt x="624154" y="170764"/>
                  </a:moveTo>
                  <a:lnTo>
                    <a:pt x="622820" y="131495"/>
                  </a:lnTo>
                  <a:lnTo>
                    <a:pt x="593890" y="86245"/>
                  </a:lnTo>
                  <a:lnTo>
                    <a:pt x="555104" y="76873"/>
                  </a:lnTo>
                  <a:lnTo>
                    <a:pt x="555104" y="179552"/>
                  </a:lnTo>
                  <a:lnTo>
                    <a:pt x="555002" y="188036"/>
                  </a:lnTo>
                  <a:lnTo>
                    <a:pt x="520065" y="212928"/>
                  </a:lnTo>
                  <a:lnTo>
                    <a:pt x="512902" y="212966"/>
                  </a:lnTo>
                  <a:lnTo>
                    <a:pt x="498563" y="212839"/>
                  </a:lnTo>
                  <a:lnTo>
                    <a:pt x="498563" y="213004"/>
                  </a:lnTo>
                  <a:lnTo>
                    <a:pt x="485114" y="213131"/>
                  </a:lnTo>
                  <a:lnTo>
                    <a:pt x="478396" y="213093"/>
                  </a:lnTo>
                  <a:lnTo>
                    <a:pt x="471703" y="212826"/>
                  </a:lnTo>
                  <a:lnTo>
                    <a:pt x="439534" y="188036"/>
                  </a:lnTo>
                  <a:lnTo>
                    <a:pt x="438962" y="170764"/>
                  </a:lnTo>
                  <a:lnTo>
                    <a:pt x="439089" y="162521"/>
                  </a:lnTo>
                  <a:lnTo>
                    <a:pt x="464312" y="129844"/>
                  </a:lnTo>
                  <a:lnTo>
                    <a:pt x="471525" y="128104"/>
                  </a:lnTo>
                  <a:lnTo>
                    <a:pt x="479806" y="128104"/>
                  </a:lnTo>
                  <a:lnTo>
                    <a:pt x="535698" y="129921"/>
                  </a:lnTo>
                  <a:lnTo>
                    <a:pt x="555104" y="179552"/>
                  </a:lnTo>
                  <a:lnTo>
                    <a:pt x="555104" y="76873"/>
                  </a:lnTo>
                  <a:lnTo>
                    <a:pt x="552983" y="76682"/>
                  </a:lnTo>
                  <a:lnTo>
                    <a:pt x="545376" y="76301"/>
                  </a:lnTo>
                  <a:lnTo>
                    <a:pt x="538518" y="76161"/>
                  </a:lnTo>
                  <a:lnTo>
                    <a:pt x="533260" y="76047"/>
                  </a:lnTo>
                  <a:lnTo>
                    <a:pt x="521131" y="76022"/>
                  </a:lnTo>
                  <a:lnTo>
                    <a:pt x="496874" y="76161"/>
                  </a:lnTo>
                  <a:lnTo>
                    <a:pt x="473506" y="76022"/>
                  </a:lnTo>
                  <a:lnTo>
                    <a:pt x="434949" y="77304"/>
                  </a:lnTo>
                  <a:lnTo>
                    <a:pt x="386143" y="97497"/>
                  </a:lnTo>
                  <a:lnTo>
                    <a:pt x="370484" y="151193"/>
                  </a:lnTo>
                  <a:lnTo>
                    <a:pt x="370128" y="171030"/>
                  </a:lnTo>
                  <a:lnTo>
                    <a:pt x="370420" y="188036"/>
                  </a:lnTo>
                  <a:lnTo>
                    <a:pt x="376174" y="229044"/>
                  </a:lnTo>
                  <a:lnTo>
                    <a:pt x="421513" y="262813"/>
                  </a:lnTo>
                  <a:lnTo>
                    <a:pt x="497687" y="265684"/>
                  </a:lnTo>
                  <a:lnTo>
                    <a:pt x="543496" y="265430"/>
                  </a:lnTo>
                  <a:lnTo>
                    <a:pt x="592683" y="256336"/>
                  </a:lnTo>
                  <a:lnTo>
                    <a:pt x="622122" y="213131"/>
                  </a:lnTo>
                  <a:lnTo>
                    <a:pt x="622160" y="212966"/>
                  </a:lnTo>
                  <a:lnTo>
                    <a:pt x="622795" y="210388"/>
                  </a:lnTo>
                  <a:lnTo>
                    <a:pt x="623824" y="190703"/>
                  </a:lnTo>
                  <a:lnTo>
                    <a:pt x="624154" y="170764"/>
                  </a:lnTo>
                  <a:close/>
                </a:path>
                <a:path w="2039619" h="266064">
                  <a:moveTo>
                    <a:pt x="816267" y="102133"/>
                  </a:moveTo>
                  <a:lnTo>
                    <a:pt x="816000" y="90754"/>
                  </a:lnTo>
                  <a:lnTo>
                    <a:pt x="814425" y="79184"/>
                  </a:lnTo>
                  <a:lnTo>
                    <a:pt x="775462" y="79171"/>
                  </a:lnTo>
                  <a:lnTo>
                    <a:pt x="767346" y="79324"/>
                  </a:lnTo>
                  <a:lnTo>
                    <a:pt x="759079" y="79070"/>
                  </a:lnTo>
                  <a:lnTo>
                    <a:pt x="750595" y="77876"/>
                  </a:lnTo>
                  <a:lnTo>
                    <a:pt x="750595" y="73494"/>
                  </a:lnTo>
                  <a:lnTo>
                    <a:pt x="750100" y="69329"/>
                  </a:lnTo>
                  <a:lnTo>
                    <a:pt x="801192" y="46697"/>
                  </a:lnTo>
                  <a:lnTo>
                    <a:pt x="812546" y="46215"/>
                  </a:lnTo>
                  <a:lnTo>
                    <a:pt x="812838" y="24079"/>
                  </a:lnTo>
                  <a:lnTo>
                    <a:pt x="812774" y="13741"/>
                  </a:lnTo>
                  <a:lnTo>
                    <a:pt x="812406" y="3886"/>
                  </a:lnTo>
                  <a:lnTo>
                    <a:pt x="810628" y="2222"/>
                  </a:lnTo>
                  <a:lnTo>
                    <a:pt x="810209" y="1473"/>
                  </a:lnTo>
                  <a:lnTo>
                    <a:pt x="774814" y="914"/>
                  </a:lnTo>
                  <a:lnTo>
                    <a:pt x="757326" y="800"/>
                  </a:lnTo>
                  <a:lnTo>
                    <a:pt x="731697" y="1219"/>
                  </a:lnTo>
                  <a:lnTo>
                    <a:pt x="694232" y="21082"/>
                  </a:lnTo>
                  <a:lnTo>
                    <a:pt x="681113" y="66471"/>
                  </a:lnTo>
                  <a:lnTo>
                    <a:pt x="680529" y="78155"/>
                  </a:lnTo>
                  <a:lnTo>
                    <a:pt x="672922" y="79133"/>
                  </a:lnTo>
                  <a:lnTo>
                    <a:pt x="657987" y="79324"/>
                  </a:lnTo>
                  <a:lnTo>
                    <a:pt x="650519" y="80810"/>
                  </a:lnTo>
                  <a:lnTo>
                    <a:pt x="650595" y="92062"/>
                  </a:lnTo>
                  <a:lnTo>
                    <a:pt x="650354" y="103212"/>
                  </a:lnTo>
                  <a:lnTo>
                    <a:pt x="650532" y="114261"/>
                  </a:lnTo>
                  <a:lnTo>
                    <a:pt x="651852" y="125247"/>
                  </a:lnTo>
                  <a:lnTo>
                    <a:pt x="659269" y="126149"/>
                  </a:lnTo>
                  <a:lnTo>
                    <a:pt x="666648" y="126098"/>
                  </a:lnTo>
                  <a:lnTo>
                    <a:pt x="674039" y="126263"/>
                  </a:lnTo>
                  <a:lnTo>
                    <a:pt x="681456" y="127825"/>
                  </a:lnTo>
                  <a:lnTo>
                    <a:pt x="681469" y="235343"/>
                  </a:lnTo>
                  <a:lnTo>
                    <a:pt x="681342" y="243751"/>
                  </a:lnTo>
                  <a:lnTo>
                    <a:pt x="681443" y="252095"/>
                  </a:lnTo>
                  <a:lnTo>
                    <a:pt x="682066" y="260324"/>
                  </a:lnTo>
                  <a:lnTo>
                    <a:pt x="697090" y="261924"/>
                  </a:lnTo>
                  <a:lnTo>
                    <a:pt x="716026" y="262445"/>
                  </a:lnTo>
                  <a:lnTo>
                    <a:pt x="734961" y="261912"/>
                  </a:lnTo>
                  <a:lnTo>
                    <a:pt x="749973" y="260299"/>
                  </a:lnTo>
                  <a:lnTo>
                    <a:pt x="750036" y="127203"/>
                  </a:lnTo>
                  <a:lnTo>
                    <a:pt x="766445" y="126098"/>
                  </a:lnTo>
                  <a:lnTo>
                    <a:pt x="799338" y="126161"/>
                  </a:lnTo>
                  <a:lnTo>
                    <a:pt x="816102" y="125056"/>
                  </a:lnTo>
                  <a:lnTo>
                    <a:pt x="816038" y="113512"/>
                  </a:lnTo>
                  <a:lnTo>
                    <a:pt x="816267" y="102133"/>
                  </a:lnTo>
                  <a:close/>
                </a:path>
                <a:path w="2039619" h="266064">
                  <a:moveTo>
                    <a:pt x="1515008" y="259562"/>
                  </a:moveTo>
                  <a:lnTo>
                    <a:pt x="1514576" y="6438"/>
                  </a:lnTo>
                  <a:lnTo>
                    <a:pt x="1450822" y="2286"/>
                  </a:lnTo>
                  <a:lnTo>
                    <a:pt x="1414259" y="2857"/>
                  </a:lnTo>
                  <a:lnTo>
                    <a:pt x="1391920" y="4229"/>
                  </a:lnTo>
                  <a:lnTo>
                    <a:pt x="1307426" y="160718"/>
                  </a:lnTo>
                  <a:lnTo>
                    <a:pt x="1306779" y="166306"/>
                  </a:lnTo>
                  <a:lnTo>
                    <a:pt x="1300353" y="167081"/>
                  </a:lnTo>
                  <a:lnTo>
                    <a:pt x="1212113" y="3594"/>
                  </a:lnTo>
                  <a:lnTo>
                    <a:pt x="1186116" y="2489"/>
                  </a:lnTo>
                  <a:lnTo>
                    <a:pt x="1148537" y="2286"/>
                  </a:lnTo>
                  <a:lnTo>
                    <a:pt x="1112202" y="2908"/>
                  </a:lnTo>
                  <a:lnTo>
                    <a:pt x="1089990" y="4292"/>
                  </a:lnTo>
                  <a:lnTo>
                    <a:pt x="1089494" y="9804"/>
                  </a:lnTo>
                  <a:lnTo>
                    <a:pt x="1089545" y="255219"/>
                  </a:lnTo>
                  <a:lnTo>
                    <a:pt x="1090587" y="258546"/>
                  </a:lnTo>
                  <a:lnTo>
                    <a:pt x="1091107" y="261645"/>
                  </a:lnTo>
                  <a:lnTo>
                    <a:pt x="1114056" y="262636"/>
                  </a:lnTo>
                  <a:lnTo>
                    <a:pt x="1135138" y="262724"/>
                  </a:lnTo>
                  <a:lnTo>
                    <a:pt x="1152728" y="261950"/>
                  </a:lnTo>
                  <a:lnTo>
                    <a:pt x="1165174" y="260350"/>
                  </a:lnTo>
                  <a:lnTo>
                    <a:pt x="1165910" y="259334"/>
                  </a:lnTo>
                  <a:lnTo>
                    <a:pt x="1166749" y="82169"/>
                  </a:lnTo>
                  <a:lnTo>
                    <a:pt x="1167853" y="80899"/>
                  </a:lnTo>
                  <a:lnTo>
                    <a:pt x="1170444" y="79997"/>
                  </a:lnTo>
                  <a:lnTo>
                    <a:pt x="1196086" y="125463"/>
                  </a:lnTo>
                  <a:lnTo>
                    <a:pt x="1246987" y="216560"/>
                  </a:lnTo>
                  <a:lnTo>
                    <a:pt x="1272692" y="261785"/>
                  </a:lnTo>
                  <a:lnTo>
                    <a:pt x="1331937" y="261785"/>
                  </a:lnTo>
                  <a:lnTo>
                    <a:pt x="1433703" y="80175"/>
                  </a:lnTo>
                  <a:lnTo>
                    <a:pt x="1438071" y="80454"/>
                  </a:lnTo>
                  <a:lnTo>
                    <a:pt x="1438186" y="249618"/>
                  </a:lnTo>
                  <a:lnTo>
                    <a:pt x="1438656" y="260629"/>
                  </a:lnTo>
                  <a:lnTo>
                    <a:pt x="1457337" y="262255"/>
                  </a:lnTo>
                  <a:lnTo>
                    <a:pt x="1479829" y="262572"/>
                  </a:lnTo>
                  <a:lnTo>
                    <a:pt x="1500809" y="261658"/>
                  </a:lnTo>
                  <a:lnTo>
                    <a:pt x="1515008" y="259562"/>
                  </a:lnTo>
                  <a:close/>
                </a:path>
                <a:path w="2039619" h="266064">
                  <a:moveTo>
                    <a:pt x="1913813" y="4064"/>
                  </a:moveTo>
                  <a:lnTo>
                    <a:pt x="1897392" y="2654"/>
                  </a:lnTo>
                  <a:lnTo>
                    <a:pt x="1878076" y="2311"/>
                  </a:lnTo>
                  <a:lnTo>
                    <a:pt x="1859648" y="2997"/>
                  </a:lnTo>
                  <a:lnTo>
                    <a:pt x="1845945" y="4686"/>
                  </a:lnTo>
                  <a:lnTo>
                    <a:pt x="1846008" y="257695"/>
                  </a:lnTo>
                  <a:lnTo>
                    <a:pt x="1846961" y="259321"/>
                  </a:lnTo>
                  <a:lnTo>
                    <a:pt x="1847405" y="260781"/>
                  </a:lnTo>
                  <a:lnTo>
                    <a:pt x="1864042" y="262229"/>
                  </a:lnTo>
                  <a:lnTo>
                    <a:pt x="1882965" y="262559"/>
                  </a:lnTo>
                  <a:lnTo>
                    <a:pt x="1900707" y="261797"/>
                  </a:lnTo>
                  <a:lnTo>
                    <a:pt x="1913813" y="259994"/>
                  </a:lnTo>
                  <a:lnTo>
                    <a:pt x="1913813" y="4064"/>
                  </a:lnTo>
                  <a:close/>
                </a:path>
                <a:path w="2039619" h="266064">
                  <a:moveTo>
                    <a:pt x="2039480" y="167601"/>
                  </a:moveTo>
                  <a:lnTo>
                    <a:pt x="2039442" y="95758"/>
                  </a:lnTo>
                  <a:lnTo>
                    <a:pt x="2038807" y="34239"/>
                  </a:lnTo>
                  <a:lnTo>
                    <a:pt x="2005482" y="2247"/>
                  </a:lnTo>
                  <a:lnTo>
                    <a:pt x="1972373" y="2362"/>
                  </a:lnTo>
                  <a:lnTo>
                    <a:pt x="1971675" y="6019"/>
                  </a:lnTo>
                  <a:lnTo>
                    <a:pt x="1971065" y="7721"/>
                  </a:lnTo>
                  <a:lnTo>
                    <a:pt x="1971078" y="256641"/>
                  </a:lnTo>
                  <a:lnTo>
                    <a:pt x="1972221" y="259321"/>
                  </a:lnTo>
                  <a:lnTo>
                    <a:pt x="1972919" y="262445"/>
                  </a:lnTo>
                  <a:lnTo>
                    <a:pt x="2014156" y="262445"/>
                  </a:lnTo>
                  <a:lnTo>
                    <a:pt x="2022094" y="262585"/>
                  </a:lnTo>
                  <a:lnTo>
                    <a:pt x="2029942" y="262445"/>
                  </a:lnTo>
                  <a:lnTo>
                    <a:pt x="2037664" y="261658"/>
                  </a:lnTo>
                  <a:lnTo>
                    <a:pt x="2038883" y="229616"/>
                  </a:lnTo>
                  <a:lnTo>
                    <a:pt x="2039480" y="167601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805070" y="937508"/>
              <a:ext cx="796377" cy="36797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-3" y="0"/>
              <a:ext cx="20104100" cy="11308715"/>
            </a:xfrm>
            <a:custGeom>
              <a:avLst/>
              <a:gdLst/>
              <a:ahLst/>
              <a:cxnLst/>
              <a:rect l="l" t="t" r="r" b="b"/>
              <a:pathLst>
                <a:path w="20104100" h="11308715">
                  <a:moveTo>
                    <a:pt x="0" y="0"/>
                  </a:moveTo>
                  <a:lnTo>
                    <a:pt x="20104103" y="0"/>
                  </a:lnTo>
                  <a:lnTo>
                    <a:pt x="20104103" y="11308557"/>
                  </a:lnTo>
                  <a:lnTo>
                    <a:pt x="0" y="11308557"/>
                  </a:lnTo>
                  <a:lnTo>
                    <a:pt x="0" y="0"/>
                  </a:lnTo>
                  <a:close/>
                </a:path>
              </a:pathLst>
            </a:custGeom>
            <a:ln w="59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6"/>
              <a:ext cx="20104100" cy="2393315"/>
            </a:xfrm>
            <a:custGeom>
              <a:avLst/>
              <a:gdLst/>
              <a:ahLst/>
              <a:cxnLst/>
              <a:rect l="l" t="t" r="r" b="b"/>
              <a:pathLst>
                <a:path w="20104100" h="2393315">
                  <a:moveTo>
                    <a:pt x="2179193" y="379679"/>
                  </a:moveTo>
                  <a:lnTo>
                    <a:pt x="2178545" y="325996"/>
                  </a:lnTo>
                  <a:lnTo>
                    <a:pt x="2175433" y="272884"/>
                  </a:lnTo>
                  <a:lnTo>
                    <a:pt x="2170468" y="220624"/>
                  </a:lnTo>
                  <a:lnTo>
                    <a:pt x="2164118" y="167627"/>
                  </a:lnTo>
                  <a:lnTo>
                    <a:pt x="2156790" y="122377"/>
                  </a:lnTo>
                  <a:lnTo>
                    <a:pt x="2146858" y="79387"/>
                  </a:lnTo>
                  <a:lnTo>
                    <a:pt x="2134349" y="38608"/>
                  </a:lnTo>
                  <a:lnTo>
                    <a:pt x="2119312" y="0"/>
                  </a:lnTo>
                  <a:lnTo>
                    <a:pt x="0" y="0"/>
                  </a:lnTo>
                  <a:lnTo>
                    <a:pt x="0" y="223558"/>
                  </a:lnTo>
                  <a:lnTo>
                    <a:pt x="11544" y="222999"/>
                  </a:lnTo>
                  <a:lnTo>
                    <a:pt x="23063" y="222580"/>
                  </a:lnTo>
                  <a:lnTo>
                    <a:pt x="34556" y="222300"/>
                  </a:lnTo>
                  <a:lnTo>
                    <a:pt x="925499" y="221602"/>
                  </a:lnTo>
                  <a:lnTo>
                    <a:pt x="962698" y="221678"/>
                  </a:lnTo>
                  <a:lnTo>
                    <a:pt x="1004785" y="222250"/>
                  </a:lnTo>
                  <a:lnTo>
                    <a:pt x="1046899" y="223608"/>
                  </a:lnTo>
                  <a:lnTo>
                    <a:pt x="1088923" y="226034"/>
                  </a:lnTo>
                  <a:lnTo>
                    <a:pt x="1130795" y="229806"/>
                  </a:lnTo>
                  <a:lnTo>
                    <a:pt x="1190688" y="238747"/>
                  </a:lnTo>
                  <a:lnTo>
                    <a:pt x="1237996" y="252107"/>
                  </a:lnTo>
                  <a:lnTo>
                    <a:pt x="1274724" y="271729"/>
                  </a:lnTo>
                  <a:lnTo>
                    <a:pt x="1302829" y="299478"/>
                  </a:lnTo>
                  <a:lnTo>
                    <a:pt x="1324292" y="337210"/>
                  </a:lnTo>
                  <a:lnTo>
                    <a:pt x="1341107" y="386791"/>
                  </a:lnTo>
                  <a:lnTo>
                    <a:pt x="1355255" y="450062"/>
                  </a:lnTo>
                  <a:lnTo>
                    <a:pt x="1357820" y="458622"/>
                  </a:lnTo>
                  <a:lnTo>
                    <a:pt x="1361909" y="467563"/>
                  </a:lnTo>
                  <a:lnTo>
                    <a:pt x="1367116" y="477647"/>
                  </a:lnTo>
                  <a:lnTo>
                    <a:pt x="1373022" y="489686"/>
                  </a:lnTo>
                  <a:lnTo>
                    <a:pt x="2170709" y="489686"/>
                  </a:lnTo>
                  <a:lnTo>
                    <a:pt x="2176780" y="434174"/>
                  </a:lnTo>
                  <a:lnTo>
                    <a:pt x="2179193" y="379679"/>
                  </a:lnTo>
                  <a:close/>
                </a:path>
                <a:path w="20104100" h="2393315">
                  <a:moveTo>
                    <a:pt x="2296401" y="1538909"/>
                  </a:moveTo>
                  <a:lnTo>
                    <a:pt x="2295575" y="1487919"/>
                  </a:lnTo>
                  <a:lnTo>
                    <a:pt x="2293150" y="1436928"/>
                  </a:lnTo>
                  <a:lnTo>
                    <a:pt x="2289124" y="1385951"/>
                  </a:lnTo>
                  <a:lnTo>
                    <a:pt x="2283510" y="1334998"/>
                  </a:lnTo>
                  <a:lnTo>
                    <a:pt x="2276310" y="1284084"/>
                  </a:lnTo>
                  <a:lnTo>
                    <a:pt x="2267521" y="1233220"/>
                  </a:lnTo>
                  <a:lnTo>
                    <a:pt x="2257145" y="1182395"/>
                  </a:lnTo>
                  <a:lnTo>
                    <a:pt x="2245195" y="1131633"/>
                  </a:lnTo>
                  <a:lnTo>
                    <a:pt x="2230272" y="1081938"/>
                  </a:lnTo>
                  <a:lnTo>
                    <a:pt x="2211171" y="1035164"/>
                  </a:lnTo>
                  <a:lnTo>
                    <a:pt x="2187943" y="991450"/>
                  </a:lnTo>
                  <a:lnTo>
                    <a:pt x="2160613" y="950976"/>
                  </a:lnTo>
                  <a:lnTo>
                    <a:pt x="2129218" y="913892"/>
                  </a:lnTo>
                  <a:lnTo>
                    <a:pt x="2093810" y="880364"/>
                  </a:lnTo>
                  <a:lnTo>
                    <a:pt x="2054415" y="850544"/>
                  </a:lnTo>
                  <a:lnTo>
                    <a:pt x="2011070" y="824611"/>
                  </a:lnTo>
                  <a:lnTo>
                    <a:pt x="1963826" y="802703"/>
                  </a:lnTo>
                  <a:lnTo>
                    <a:pt x="1914702" y="783729"/>
                  </a:lnTo>
                  <a:lnTo>
                    <a:pt x="1864741" y="766229"/>
                  </a:lnTo>
                  <a:lnTo>
                    <a:pt x="1814106" y="750544"/>
                  </a:lnTo>
                  <a:lnTo>
                    <a:pt x="1762937" y="737019"/>
                  </a:lnTo>
                  <a:lnTo>
                    <a:pt x="1711413" y="725995"/>
                  </a:lnTo>
                  <a:lnTo>
                    <a:pt x="1659699" y="717829"/>
                  </a:lnTo>
                  <a:lnTo>
                    <a:pt x="1607820" y="711517"/>
                  </a:lnTo>
                  <a:lnTo>
                    <a:pt x="1555838" y="705866"/>
                  </a:lnTo>
                  <a:lnTo>
                    <a:pt x="1503756" y="700862"/>
                  </a:lnTo>
                  <a:lnTo>
                    <a:pt x="1451597" y="696442"/>
                  </a:lnTo>
                  <a:lnTo>
                    <a:pt x="1399387" y="692607"/>
                  </a:lnTo>
                  <a:lnTo>
                    <a:pt x="1294828" y="686523"/>
                  </a:lnTo>
                  <a:lnTo>
                    <a:pt x="1190218" y="682371"/>
                  </a:lnTo>
                  <a:lnTo>
                    <a:pt x="221462" y="672325"/>
                  </a:lnTo>
                  <a:lnTo>
                    <a:pt x="166077" y="670572"/>
                  </a:lnTo>
                  <a:lnTo>
                    <a:pt x="110667" y="667550"/>
                  </a:lnTo>
                  <a:lnTo>
                    <a:pt x="55283" y="663308"/>
                  </a:lnTo>
                  <a:lnTo>
                    <a:pt x="0" y="657860"/>
                  </a:lnTo>
                  <a:lnTo>
                    <a:pt x="0" y="1287907"/>
                  </a:lnTo>
                  <a:lnTo>
                    <a:pt x="960107" y="1309001"/>
                  </a:lnTo>
                  <a:lnTo>
                    <a:pt x="1067523" y="1313141"/>
                  </a:lnTo>
                  <a:lnTo>
                    <a:pt x="1121181" y="1316075"/>
                  </a:lnTo>
                  <a:lnTo>
                    <a:pt x="1171968" y="1321079"/>
                  </a:lnTo>
                  <a:lnTo>
                    <a:pt x="1222590" y="1329639"/>
                  </a:lnTo>
                  <a:lnTo>
                    <a:pt x="1272705" y="1341107"/>
                  </a:lnTo>
                  <a:lnTo>
                    <a:pt x="1321993" y="1354874"/>
                  </a:lnTo>
                  <a:lnTo>
                    <a:pt x="1371346" y="1379397"/>
                  </a:lnTo>
                  <a:lnTo>
                    <a:pt x="1410754" y="1417675"/>
                  </a:lnTo>
                  <a:lnTo>
                    <a:pt x="1431950" y="1455826"/>
                  </a:lnTo>
                  <a:lnTo>
                    <a:pt x="1444396" y="1496745"/>
                  </a:lnTo>
                  <a:lnTo>
                    <a:pt x="1448549" y="1539113"/>
                  </a:lnTo>
                  <a:lnTo>
                    <a:pt x="1444904" y="1581581"/>
                  </a:lnTo>
                  <a:lnTo>
                    <a:pt x="1433931" y="1622831"/>
                  </a:lnTo>
                  <a:lnTo>
                    <a:pt x="1416113" y="1661528"/>
                  </a:lnTo>
                  <a:lnTo>
                    <a:pt x="1391920" y="1696339"/>
                  </a:lnTo>
                  <a:lnTo>
                    <a:pt x="1361821" y="1725942"/>
                  </a:lnTo>
                  <a:lnTo>
                    <a:pt x="1326311" y="1749018"/>
                  </a:lnTo>
                  <a:lnTo>
                    <a:pt x="1285862" y="1764207"/>
                  </a:lnTo>
                  <a:lnTo>
                    <a:pt x="1240383" y="1774139"/>
                  </a:lnTo>
                  <a:lnTo>
                    <a:pt x="1194079" y="1781073"/>
                  </a:lnTo>
                  <a:lnTo>
                    <a:pt x="1147419" y="1785188"/>
                  </a:lnTo>
                  <a:lnTo>
                    <a:pt x="1100861" y="1786636"/>
                  </a:lnTo>
                  <a:lnTo>
                    <a:pt x="542315" y="1788045"/>
                  </a:lnTo>
                  <a:lnTo>
                    <a:pt x="34544" y="1786953"/>
                  </a:lnTo>
                  <a:lnTo>
                    <a:pt x="25908" y="1786813"/>
                  </a:lnTo>
                  <a:lnTo>
                    <a:pt x="17272" y="1786496"/>
                  </a:lnTo>
                  <a:lnTo>
                    <a:pt x="8636" y="1786013"/>
                  </a:lnTo>
                  <a:lnTo>
                    <a:pt x="0" y="1785404"/>
                  </a:lnTo>
                  <a:lnTo>
                    <a:pt x="0" y="2384310"/>
                  </a:lnTo>
                  <a:lnTo>
                    <a:pt x="92989" y="2386177"/>
                  </a:lnTo>
                  <a:lnTo>
                    <a:pt x="697014" y="2390178"/>
                  </a:lnTo>
                  <a:lnTo>
                    <a:pt x="1006665" y="2387879"/>
                  </a:lnTo>
                  <a:lnTo>
                    <a:pt x="1213053" y="2382393"/>
                  </a:lnTo>
                  <a:lnTo>
                    <a:pt x="1367790" y="2375420"/>
                  </a:lnTo>
                  <a:lnTo>
                    <a:pt x="1470914" y="2369147"/>
                  </a:lnTo>
                  <a:lnTo>
                    <a:pt x="1522476" y="2365476"/>
                  </a:lnTo>
                  <a:lnTo>
                    <a:pt x="1573949" y="2360993"/>
                  </a:lnTo>
                  <a:lnTo>
                    <a:pt x="1625117" y="2355253"/>
                  </a:lnTo>
                  <a:lnTo>
                    <a:pt x="1675980" y="2348090"/>
                  </a:lnTo>
                  <a:lnTo>
                    <a:pt x="1726463" y="2339352"/>
                  </a:lnTo>
                  <a:lnTo>
                    <a:pt x="1776564" y="2328888"/>
                  </a:lnTo>
                  <a:lnTo>
                    <a:pt x="1826234" y="2316518"/>
                  </a:lnTo>
                  <a:lnTo>
                    <a:pt x="1875447" y="2302091"/>
                  </a:lnTo>
                  <a:lnTo>
                    <a:pt x="1924164" y="2285454"/>
                  </a:lnTo>
                  <a:lnTo>
                    <a:pt x="1971382" y="2266086"/>
                  </a:lnTo>
                  <a:lnTo>
                    <a:pt x="2015655" y="2243556"/>
                  </a:lnTo>
                  <a:lnTo>
                    <a:pt x="2056841" y="2217851"/>
                  </a:lnTo>
                  <a:lnTo>
                    <a:pt x="2094763" y="2188921"/>
                  </a:lnTo>
                  <a:lnTo>
                    <a:pt x="2129282" y="2156739"/>
                  </a:lnTo>
                  <a:lnTo>
                    <a:pt x="2160219" y="2121281"/>
                  </a:lnTo>
                  <a:lnTo>
                    <a:pt x="2187410" y="2082507"/>
                  </a:lnTo>
                  <a:lnTo>
                    <a:pt x="2210714" y="2040394"/>
                  </a:lnTo>
                  <a:lnTo>
                    <a:pt x="2229967" y="1994890"/>
                  </a:lnTo>
                  <a:lnTo>
                    <a:pt x="2245004" y="1945982"/>
                  </a:lnTo>
                  <a:lnTo>
                    <a:pt x="2257094" y="1895271"/>
                  </a:lnTo>
                  <a:lnTo>
                    <a:pt x="2267572" y="1844484"/>
                  </a:lnTo>
                  <a:lnTo>
                    <a:pt x="2276411" y="1793646"/>
                  </a:lnTo>
                  <a:lnTo>
                    <a:pt x="2283637" y="1742770"/>
                  </a:lnTo>
                  <a:lnTo>
                    <a:pt x="2289238" y="1691843"/>
                  </a:lnTo>
                  <a:lnTo>
                    <a:pt x="2293239" y="1640878"/>
                  </a:lnTo>
                  <a:lnTo>
                    <a:pt x="2295614" y="1589900"/>
                  </a:lnTo>
                  <a:lnTo>
                    <a:pt x="2296401" y="1538909"/>
                  </a:lnTo>
                  <a:close/>
                </a:path>
                <a:path w="20104100" h="2393315">
                  <a:moveTo>
                    <a:pt x="5374881" y="1428178"/>
                  </a:moveTo>
                  <a:lnTo>
                    <a:pt x="5374754" y="1352829"/>
                  </a:lnTo>
                  <a:lnTo>
                    <a:pt x="5374094" y="1301419"/>
                  </a:lnTo>
                  <a:lnTo>
                    <a:pt x="5372989" y="1250035"/>
                  </a:lnTo>
                  <a:lnTo>
                    <a:pt x="5371465" y="1198664"/>
                  </a:lnTo>
                  <a:lnTo>
                    <a:pt x="5369496" y="1147330"/>
                  </a:lnTo>
                  <a:lnTo>
                    <a:pt x="5367096" y="1096035"/>
                  </a:lnTo>
                  <a:lnTo>
                    <a:pt x="5364277" y="1044803"/>
                  </a:lnTo>
                  <a:lnTo>
                    <a:pt x="5361000" y="993343"/>
                  </a:lnTo>
                  <a:lnTo>
                    <a:pt x="5355831" y="944968"/>
                  </a:lnTo>
                  <a:lnTo>
                    <a:pt x="5347068" y="898004"/>
                  </a:lnTo>
                  <a:lnTo>
                    <a:pt x="5334851" y="852817"/>
                  </a:lnTo>
                  <a:lnTo>
                    <a:pt x="5319293" y="809498"/>
                  </a:lnTo>
                  <a:lnTo>
                    <a:pt x="5300548" y="768121"/>
                  </a:lnTo>
                  <a:lnTo>
                    <a:pt x="5278717" y="728789"/>
                  </a:lnTo>
                  <a:lnTo>
                    <a:pt x="5253914" y="691565"/>
                  </a:lnTo>
                  <a:lnTo>
                    <a:pt x="5226278" y="656539"/>
                  </a:lnTo>
                  <a:lnTo>
                    <a:pt x="5195925" y="623798"/>
                  </a:lnTo>
                  <a:lnTo>
                    <a:pt x="5162982" y="593420"/>
                  </a:lnTo>
                  <a:lnTo>
                    <a:pt x="5127561" y="565492"/>
                  </a:lnTo>
                  <a:lnTo>
                    <a:pt x="5089791" y="540105"/>
                  </a:lnTo>
                  <a:lnTo>
                    <a:pt x="5049799" y="517347"/>
                  </a:lnTo>
                  <a:lnTo>
                    <a:pt x="5007699" y="497281"/>
                  </a:lnTo>
                  <a:lnTo>
                    <a:pt x="4963617" y="479996"/>
                  </a:lnTo>
                  <a:lnTo>
                    <a:pt x="4917668" y="465594"/>
                  </a:lnTo>
                  <a:lnTo>
                    <a:pt x="4869980" y="454139"/>
                  </a:lnTo>
                  <a:lnTo>
                    <a:pt x="4818189" y="444449"/>
                  </a:lnTo>
                  <a:lnTo>
                    <a:pt x="4765954" y="436473"/>
                  </a:lnTo>
                  <a:lnTo>
                    <a:pt x="4713402" y="430098"/>
                  </a:lnTo>
                  <a:lnTo>
                    <a:pt x="4660658" y="425196"/>
                  </a:lnTo>
                  <a:lnTo>
                    <a:pt x="4656620" y="424929"/>
                  </a:lnTo>
                  <a:lnTo>
                    <a:pt x="4656620" y="1453680"/>
                  </a:lnTo>
                  <a:lnTo>
                    <a:pt x="4656506" y="1481099"/>
                  </a:lnTo>
                  <a:lnTo>
                    <a:pt x="4656074" y="1531683"/>
                  </a:lnTo>
                  <a:lnTo>
                    <a:pt x="4655401" y="1583423"/>
                  </a:lnTo>
                  <a:lnTo>
                    <a:pt x="4654512" y="1635150"/>
                  </a:lnTo>
                  <a:lnTo>
                    <a:pt x="4648238" y="1681886"/>
                  </a:lnTo>
                  <a:lnTo>
                    <a:pt x="4631804" y="1722310"/>
                  </a:lnTo>
                  <a:lnTo>
                    <a:pt x="4605896" y="1756079"/>
                  </a:lnTo>
                  <a:lnTo>
                    <a:pt x="4571238" y="1782902"/>
                  </a:lnTo>
                  <a:lnTo>
                    <a:pt x="4528515" y="1802447"/>
                  </a:lnTo>
                  <a:lnTo>
                    <a:pt x="4488764" y="1815185"/>
                  </a:lnTo>
                  <a:lnTo>
                    <a:pt x="4448226" y="1826018"/>
                  </a:lnTo>
                  <a:lnTo>
                    <a:pt x="4407230" y="1834083"/>
                  </a:lnTo>
                  <a:lnTo>
                    <a:pt x="4366107" y="1838502"/>
                  </a:lnTo>
                  <a:lnTo>
                    <a:pt x="4316552" y="1840598"/>
                  </a:lnTo>
                  <a:lnTo>
                    <a:pt x="4266908" y="1841461"/>
                  </a:lnTo>
                  <a:lnTo>
                    <a:pt x="4217187" y="1841461"/>
                  </a:lnTo>
                  <a:lnTo>
                    <a:pt x="4067949" y="1840153"/>
                  </a:lnTo>
                  <a:lnTo>
                    <a:pt x="4067949" y="1841830"/>
                  </a:lnTo>
                  <a:lnTo>
                    <a:pt x="3928033" y="1843201"/>
                  </a:lnTo>
                  <a:lnTo>
                    <a:pt x="3881424" y="1843189"/>
                  </a:lnTo>
                  <a:lnTo>
                    <a:pt x="3834892" y="1842262"/>
                  </a:lnTo>
                  <a:lnTo>
                    <a:pt x="3788448" y="1840026"/>
                  </a:lnTo>
                  <a:lnTo>
                    <a:pt x="3747376" y="1835213"/>
                  </a:lnTo>
                  <a:lnTo>
                    <a:pt x="3706482" y="1826755"/>
                  </a:lnTo>
                  <a:lnTo>
                    <a:pt x="3665982" y="1815719"/>
                  </a:lnTo>
                  <a:lnTo>
                    <a:pt x="3626116" y="1803158"/>
                  </a:lnTo>
                  <a:lnTo>
                    <a:pt x="3577259" y="1782178"/>
                  </a:lnTo>
                  <a:lnTo>
                    <a:pt x="3536188" y="1754289"/>
                  </a:lnTo>
                  <a:lnTo>
                    <a:pt x="3503117" y="1719897"/>
                  </a:lnTo>
                  <a:lnTo>
                    <a:pt x="3478212" y="1679448"/>
                  </a:lnTo>
                  <a:lnTo>
                    <a:pt x="3461664" y="1633347"/>
                  </a:lnTo>
                  <a:lnTo>
                    <a:pt x="3453688" y="1582039"/>
                  </a:lnTo>
                  <a:lnTo>
                    <a:pt x="3450742" y="1531632"/>
                  </a:lnTo>
                  <a:lnTo>
                    <a:pt x="3448786" y="1481099"/>
                  </a:lnTo>
                  <a:lnTo>
                    <a:pt x="3447808" y="1430477"/>
                  </a:lnTo>
                  <a:lnTo>
                    <a:pt x="3447846" y="1376426"/>
                  </a:lnTo>
                  <a:lnTo>
                    <a:pt x="3448697" y="1329220"/>
                  </a:lnTo>
                  <a:lnTo>
                    <a:pt x="3450539" y="1278686"/>
                  </a:lnTo>
                  <a:lnTo>
                    <a:pt x="3453295" y="1228280"/>
                  </a:lnTo>
                  <a:lnTo>
                    <a:pt x="3460153" y="1180490"/>
                  </a:lnTo>
                  <a:lnTo>
                    <a:pt x="3474199" y="1137373"/>
                  </a:lnTo>
                  <a:lnTo>
                    <a:pt x="3495090" y="1099083"/>
                  </a:lnTo>
                  <a:lnTo>
                    <a:pt x="3522510" y="1065796"/>
                  </a:lnTo>
                  <a:lnTo>
                    <a:pt x="3556139" y="1037691"/>
                  </a:lnTo>
                  <a:lnTo>
                    <a:pt x="3595649" y="1014920"/>
                  </a:lnTo>
                  <a:lnTo>
                    <a:pt x="3640709" y="997673"/>
                  </a:lnTo>
                  <a:lnTo>
                    <a:pt x="3694506" y="982586"/>
                  </a:lnTo>
                  <a:lnTo>
                    <a:pt x="3749319" y="970064"/>
                  </a:lnTo>
                  <a:lnTo>
                    <a:pt x="3804577" y="961491"/>
                  </a:lnTo>
                  <a:lnTo>
                    <a:pt x="3859682" y="958291"/>
                  </a:lnTo>
                  <a:lnTo>
                    <a:pt x="3961269" y="958951"/>
                  </a:lnTo>
                  <a:lnTo>
                    <a:pt x="4113631" y="962723"/>
                  </a:lnTo>
                  <a:lnTo>
                    <a:pt x="4418203" y="975588"/>
                  </a:lnTo>
                  <a:lnTo>
                    <a:pt x="4472559" y="984986"/>
                  </a:lnTo>
                  <a:lnTo>
                    <a:pt x="4525645" y="1002842"/>
                  </a:lnTo>
                  <a:lnTo>
                    <a:pt x="4568114" y="1023188"/>
                  </a:lnTo>
                  <a:lnTo>
                    <a:pt x="4603153" y="1049997"/>
                  </a:lnTo>
                  <a:lnTo>
                    <a:pt x="4629772" y="1083297"/>
                  </a:lnTo>
                  <a:lnTo>
                    <a:pt x="4646981" y="1123124"/>
                  </a:lnTo>
                  <a:lnTo>
                    <a:pt x="4653762" y="1169479"/>
                  </a:lnTo>
                  <a:lnTo>
                    <a:pt x="4654931" y="1221193"/>
                  </a:lnTo>
                  <a:lnTo>
                    <a:pt x="4655794" y="1272921"/>
                  </a:lnTo>
                  <a:lnTo>
                    <a:pt x="4656379" y="1324673"/>
                  </a:lnTo>
                  <a:lnTo>
                    <a:pt x="4656620" y="1453680"/>
                  </a:lnTo>
                  <a:lnTo>
                    <a:pt x="4656620" y="424929"/>
                  </a:lnTo>
                  <a:lnTo>
                    <a:pt x="4607852" y="421652"/>
                  </a:lnTo>
                  <a:lnTo>
                    <a:pt x="4555109" y="419341"/>
                  </a:lnTo>
                  <a:lnTo>
                    <a:pt x="4504690" y="417893"/>
                  </a:lnTo>
                  <a:lnTo>
                    <a:pt x="4403776" y="416471"/>
                  </a:lnTo>
                  <a:lnTo>
                    <a:pt x="4353306" y="416318"/>
                  </a:lnTo>
                  <a:lnTo>
                    <a:pt x="4050373" y="417817"/>
                  </a:lnTo>
                  <a:lnTo>
                    <a:pt x="3758615" y="416344"/>
                  </a:lnTo>
                  <a:lnTo>
                    <a:pt x="3710000" y="416471"/>
                  </a:lnTo>
                  <a:lnTo>
                    <a:pt x="3612794" y="417791"/>
                  </a:lnTo>
                  <a:lnTo>
                    <a:pt x="3564217" y="419150"/>
                  </a:lnTo>
                  <a:lnTo>
                    <a:pt x="3511486" y="421500"/>
                  </a:lnTo>
                  <a:lnTo>
                    <a:pt x="3458705" y="424992"/>
                  </a:lnTo>
                  <a:lnTo>
                    <a:pt x="3405975" y="429729"/>
                  </a:lnTo>
                  <a:lnTo>
                    <a:pt x="3353422" y="435825"/>
                  </a:lnTo>
                  <a:lnTo>
                    <a:pt x="3301136" y="443395"/>
                  </a:lnTo>
                  <a:lnTo>
                    <a:pt x="3249231" y="452564"/>
                  </a:lnTo>
                  <a:lnTo>
                    <a:pt x="3200082" y="463804"/>
                  </a:lnTo>
                  <a:lnTo>
                    <a:pt x="3152775" y="478104"/>
                  </a:lnTo>
                  <a:lnTo>
                    <a:pt x="3107410" y="495363"/>
                  </a:lnTo>
                  <a:lnTo>
                    <a:pt x="3064129" y="515505"/>
                  </a:lnTo>
                  <a:lnTo>
                    <a:pt x="3023044" y="538454"/>
                  </a:lnTo>
                  <a:lnTo>
                    <a:pt x="2984284" y="564121"/>
                  </a:lnTo>
                  <a:lnTo>
                    <a:pt x="2947949" y="592416"/>
                  </a:lnTo>
                  <a:lnTo>
                    <a:pt x="2914167" y="623265"/>
                  </a:lnTo>
                  <a:lnTo>
                    <a:pt x="2883077" y="656590"/>
                  </a:lnTo>
                  <a:lnTo>
                    <a:pt x="2854769" y="692289"/>
                  </a:lnTo>
                  <a:lnTo>
                    <a:pt x="2829395" y="730288"/>
                  </a:lnTo>
                  <a:lnTo>
                    <a:pt x="2807055" y="770509"/>
                  </a:lnTo>
                  <a:lnTo>
                    <a:pt x="2787866" y="812850"/>
                  </a:lnTo>
                  <a:lnTo>
                    <a:pt x="2771965" y="857250"/>
                  </a:lnTo>
                  <a:lnTo>
                    <a:pt x="2759468" y="903617"/>
                  </a:lnTo>
                  <a:lnTo>
                    <a:pt x="2750489" y="951865"/>
                  </a:lnTo>
                  <a:lnTo>
                    <a:pt x="2745155" y="1001903"/>
                  </a:lnTo>
                  <a:lnTo>
                    <a:pt x="2741955" y="1051928"/>
                  </a:lnTo>
                  <a:lnTo>
                    <a:pt x="2739186" y="1102029"/>
                  </a:lnTo>
                  <a:lnTo>
                    <a:pt x="2736824" y="1152169"/>
                  </a:lnTo>
                  <a:lnTo>
                    <a:pt x="2734894" y="1202359"/>
                  </a:lnTo>
                  <a:lnTo>
                    <a:pt x="2733383" y="1252588"/>
                  </a:lnTo>
                  <a:lnTo>
                    <a:pt x="2732303" y="1302842"/>
                  </a:lnTo>
                  <a:lnTo>
                    <a:pt x="2731643" y="1352829"/>
                  </a:lnTo>
                  <a:lnTo>
                    <a:pt x="2731516" y="1428178"/>
                  </a:lnTo>
                  <a:lnTo>
                    <a:pt x="2731643" y="1455674"/>
                  </a:lnTo>
                  <a:lnTo>
                    <a:pt x="2732252" y="1503946"/>
                  </a:lnTo>
                  <a:lnTo>
                    <a:pt x="2733306" y="1554200"/>
                  </a:lnTo>
                  <a:lnTo>
                    <a:pt x="2734805" y="1604416"/>
                  </a:lnTo>
                  <a:lnTo>
                    <a:pt x="2736735" y="1654594"/>
                  </a:lnTo>
                  <a:lnTo>
                    <a:pt x="2739110" y="1704721"/>
                  </a:lnTo>
                  <a:lnTo>
                    <a:pt x="2741993" y="1756079"/>
                  </a:lnTo>
                  <a:lnTo>
                    <a:pt x="2745155" y="1804809"/>
                  </a:lnTo>
                  <a:lnTo>
                    <a:pt x="2750693" y="1855863"/>
                  </a:lnTo>
                  <a:lnTo>
                    <a:pt x="2760053" y="1905114"/>
                  </a:lnTo>
                  <a:lnTo>
                    <a:pt x="2773083" y="1952447"/>
                  </a:lnTo>
                  <a:lnTo>
                    <a:pt x="2789669" y="1997773"/>
                  </a:lnTo>
                  <a:lnTo>
                    <a:pt x="2809659" y="2040991"/>
                  </a:lnTo>
                  <a:lnTo>
                    <a:pt x="2832912" y="2082012"/>
                  </a:lnTo>
                  <a:lnTo>
                    <a:pt x="2859316" y="2120735"/>
                  </a:lnTo>
                  <a:lnTo>
                    <a:pt x="2888716" y="2157069"/>
                  </a:lnTo>
                  <a:lnTo>
                    <a:pt x="2920987" y="2190902"/>
                  </a:lnTo>
                  <a:lnTo>
                    <a:pt x="2955988" y="2222144"/>
                  </a:lnTo>
                  <a:lnTo>
                    <a:pt x="2993593" y="2250706"/>
                  </a:lnTo>
                  <a:lnTo>
                    <a:pt x="3033649" y="2276475"/>
                  </a:lnTo>
                  <a:lnTo>
                    <a:pt x="3076029" y="2299373"/>
                  </a:lnTo>
                  <a:lnTo>
                    <a:pt x="3120606" y="2319286"/>
                  </a:lnTo>
                  <a:lnTo>
                    <a:pt x="3167227" y="2336127"/>
                  </a:lnTo>
                  <a:lnTo>
                    <a:pt x="3215767" y="2349792"/>
                  </a:lnTo>
                  <a:lnTo>
                    <a:pt x="3266097" y="2360180"/>
                  </a:lnTo>
                  <a:lnTo>
                    <a:pt x="3318268" y="2368283"/>
                  </a:lnTo>
                  <a:lnTo>
                    <a:pt x="3370783" y="2374900"/>
                  </a:lnTo>
                  <a:lnTo>
                    <a:pt x="3423526" y="2380069"/>
                  </a:lnTo>
                  <a:lnTo>
                    <a:pt x="3476383" y="2383840"/>
                  </a:lnTo>
                  <a:lnTo>
                    <a:pt x="3529266" y="2386292"/>
                  </a:lnTo>
                  <a:lnTo>
                    <a:pt x="3582073" y="2387447"/>
                  </a:lnTo>
                  <a:lnTo>
                    <a:pt x="4083913" y="2390152"/>
                  </a:lnTo>
                  <a:lnTo>
                    <a:pt x="4535576" y="2387447"/>
                  </a:lnTo>
                  <a:lnTo>
                    <a:pt x="4588395" y="2386228"/>
                  </a:lnTo>
                  <a:lnTo>
                    <a:pt x="4641291" y="2383688"/>
                  </a:lnTo>
                  <a:lnTo>
                    <a:pt x="4694161" y="2379764"/>
                  </a:lnTo>
                  <a:lnTo>
                    <a:pt x="4746879" y="2374379"/>
                  </a:lnTo>
                  <a:lnTo>
                    <a:pt x="4799330" y="2367470"/>
                  </a:lnTo>
                  <a:lnTo>
                    <a:pt x="4851400" y="2358961"/>
                  </a:lnTo>
                  <a:lnTo>
                    <a:pt x="4900498" y="2348395"/>
                  </a:lnTo>
                  <a:lnTo>
                    <a:pt x="4947882" y="2334704"/>
                  </a:lnTo>
                  <a:lnTo>
                    <a:pt x="4993398" y="2317953"/>
                  </a:lnTo>
                  <a:lnTo>
                    <a:pt x="5036921" y="2298242"/>
                  </a:lnTo>
                  <a:lnTo>
                    <a:pt x="5078323" y="2275675"/>
                  </a:lnTo>
                  <a:lnTo>
                    <a:pt x="5117465" y="2250338"/>
                  </a:lnTo>
                  <a:lnTo>
                    <a:pt x="5154219" y="2222322"/>
                  </a:lnTo>
                  <a:lnTo>
                    <a:pt x="5188432" y="2191702"/>
                  </a:lnTo>
                  <a:lnTo>
                    <a:pt x="5219992" y="2158593"/>
                  </a:lnTo>
                  <a:lnTo>
                    <a:pt x="5248770" y="2123084"/>
                  </a:lnTo>
                  <a:lnTo>
                    <a:pt x="5274602" y="2085251"/>
                  </a:lnTo>
                  <a:lnTo>
                    <a:pt x="5297386" y="2045195"/>
                  </a:lnTo>
                  <a:lnTo>
                    <a:pt x="5316969" y="2003005"/>
                  </a:lnTo>
                  <a:lnTo>
                    <a:pt x="5333238" y="1958771"/>
                  </a:lnTo>
                  <a:lnTo>
                    <a:pt x="5346039" y="1912581"/>
                  </a:lnTo>
                  <a:lnTo>
                    <a:pt x="5355247" y="1864537"/>
                  </a:lnTo>
                  <a:lnTo>
                    <a:pt x="5357584" y="1843201"/>
                  </a:lnTo>
                  <a:lnTo>
                    <a:pt x="5357787" y="1841461"/>
                  </a:lnTo>
                  <a:lnTo>
                    <a:pt x="5364086" y="1763585"/>
                  </a:lnTo>
                  <a:lnTo>
                    <a:pt x="5366994" y="1712379"/>
                  </a:lnTo>
                  <a:lnTo>
                    <a:pt x="5369458" y="1661121"/>
                  </a:lnTo>
                  <a:lnTo>
                    <a:pt x="5371452" y="1609801"/>
                  </a:lnTo>
                  <a:lnTo>
                    <a:pt x="5373001" y="1558455"/>
                  </a:lnTo>
                  <a:lnTo>
                    <a:pt x="5374106" y="1507070"/>
                  </a:lnTo>
                  <a:lnTo>
                    <a:pt x="5374767" y="1455674"/>
                  </a:lnTo>
                  <a:lnTo>
                    <a:pt x="5374881" y="1428178"/>
                  </a:lnTo>
                  <a:close/>
                </a:path>
                <a:path w="20104100" h="2393315">
                  <a:moveTo>
                    <a:pt x="7374141" y="688149"/>
                  </a:moveTo>
                  <a:lnTo>
                    <a:pt x="7374102" y="640892"/>
                  </a:lnTo>
                  <a:lnTo>
                    <a:pt x="7372693" y="593496"/>
                  </a:lnTo>
                  <a:lnTo>
                    <a:pt x="7369378" y="545846"/>
                  </a:lnTo>
                  <a:lnTo>
                    <a:pt x="7363650" y="497827"/>
                  </a:lnTo>
                  <a:lnTo>
                    <a:pt x="7354964" y="449313"/>
                  </a:lnTo>
                  <a:lnTo>
                    <a:pt x="7191781" y="449986"/>
                  </a:lnTo>
                  <a:lnTo>
                    <a:pt x="7138581" y="450024"/>
                  </a:lnTo>
                  <a:lnTo>
                    <a:pt x="7085724" y="449668"/>
                  </a:lnTo>
                  <a:lnTo>
                    <a:pt x="7033019" y="448729"/>
                  </a:lnTo>
                  <a:lnTo>
                    <a:pt x="6985368" y="448538"/>
                  </a:lnTo>
                  <a:lnTo>
                    <a:pt x="6889267" y="450557"/>
                  </a:lnTo>
                  <a:lnTo>
                    <a:pt x="6840601" y="450723"/>
                  </a:lnTo>
                  <a:lnTo>
                    <a:pt x="6791363" y="448970"/>
                  </a:lnTo>
                  <a:lnTo>
                    <a:pt x="6741452" y="444296"/>
                  </a:lnTo>
                  <a:lnTo>
                    <a:pt x="6690766" y="435660"/>
                  </a:lnTo>
                  <a:lnTo>
                    <a:pt x="6690055" y="401891"/>
                  </a:lnTo>
                  <a:lnTo>
                    <a:pt x="6688963" y="368896"/>
                  </a:lnTo>
                  <a:lnTo>
                    <a:pt x="6691744" y="305117"/>
                  </a:lnTo>
                  <a:lnTo>
                    <a:pt x="6703644" y="247027"/>
                  </a:lnTo>
                  <a:lnTo>
                    <a:pt x="6721411" y="201485"/>
                  </a:lnTo>
                  <a:lnTo>
                    <a:pt x="6746634" y="167157"/>
                  </a:lnTo>
                  <a:lnTo>
                    <a:pt x="6780936" y="142671"/>
                  </a:lnTo>
                  <a:lnTo>
                    <a:pt x="6825945" y="126669"/>
                  </a:lnTo>
                  <a:lnTo>
                    <a:pt x="6883247" y="117805"/>
                  </a:lnTo>
                  <a:lnTo>
                    <a:pt x="6929729" y="114617"/>
                  </a:lnTo>
                  <a:lnTo>
                    <a:pt x="6976338" y="113068"/>
                  </a:lnTo>
                  <a:lnTo>
                    <a:pt x="7023049" y="112610"/>
                  </a:lnTo>
                  <a:lnTo>
                    <a:pt x="7116585" y="112750"/>
                  </a:lnTo>
                  <a:lnTo>
                    <a:pt x="7163295" y="112229"/>
                  </a:lnTo>
                  <a:lnTo>
                    <a:pt x="7203922" y="111188"/>
                  </a:lnTo>
                  <a:lnTo>
                    <a:pt x="7335393" y="106197"/>
                  </a:lnTo>
                  <a:lnTo>
                    <a:pt x="7337196" y="0"/>
                  </a:lnTo>
                  <a:lnTo>
                    <a:pt x="6019838" y="0"/>
                  </a:lnTo>
                  <a:lnTo>
                    <a:pt x="6006757" y="44030"/>
                  </a:lnTo>
                  <a:lnTo>
                    <a:pt x="5996559" y="90347"/>
                  </a:lnTo>
                  <a:lnTo>
                    <a:pt x="5989434" y="131787"/>
                  </a:lnTo>
                  <a:lnTo>
                    <a:pt x="5983262" y="173418"/>
                  </a:lnTo>
                  <a:lnTo>
                    <a:pt x="5977966" y="215163"/>
                  </a:lnTo>
                  <a:lnTo>
                    <a:pt x="5973496" y="256984"/>
                  </a:lnTo>
                  <a:lnTo>
                    <a:pt x="5969711" y="302069"/>
                  </a:lnTo>
                  <a:lnTo>
                    <a:pt x="5966815" y="347345"/>
                  </a:lnTo>
                  <a:lnTo>
                    <a:pt x="5961646" y="438607"/>
                  </a:lnTo>
                  <a:lnTo>
                    <a:pt x="5908637" y="447141"/>
                  </a:lnTo>
                  <a:lnTo>
                    <a:pt x="5856325" y="449402"/>
                  </a:lnTo>
                  <a:lnTo>
                    <a:pt x="5804471" y="448919"/>
                  </a:lnTo>
                  <a:lnTo>
                    <a:pt x="5752846" y="449211"/>
                  </a:lnTo>
                  <a:lnTo>
                    <a:pt x="5701220" y="453783"/>
                  </a:lnTo>
                  <a:lnTo>
                    <a:pt x="5649353" y="466178"/>
                  </a:lnTo>
                  <a:lnTo>
                    <a:pt x="5650535" y="518401"/>
                  </a:lnTo>
                  <a:lnTo>
                    <a:pt x="5650268" y="570369"/>
                  </a:lnTo>
                  <a:lnTo>
                    <a:pt x="5647995" y="673646"/>
                  </a:lnTo>
                  <a:lnTo>
                    <a:pt x="5647334" y="724979"/>
                  </a:lnTo>
                  <a:lnTo>
                    <a:pt x="5647855" y="776122"/>
                  </a:lnTo>
                  <a:lnTo>
                    <a:pt x="5650230" y="827112"/>
                  </a:lnTo>
                  <a:lnTo>
                    <a:pt x="5655132" y="877938"/>
                  </a:lnTo>
                  <a:lnTo>
                    <a:pt x="5663196" y="928636"/>
                  </a:lnTo>
                  <a:lnTo>
                    <a:pt x="5714644" y="936650"/>
                  </a:lnTo>
                  <a:lnTo>
                    <a:pt x="5765927" y="938403"/>
                  </a:lnTo>
                  <a:lnTo>
                    <a:pt x="5817146" y="937539"/>
                  </a:lnTo>
                  <a:lnTo>
                    <a:pt x="5868378" y="937666"/>
                  </a:lnTo>
                  <a:lnTo>
                    <a:pt x="5919724" y="942416"/>
                  </a:lnTo>
                  <a:lnTo>
                    <a:pt x="5971260" y="955421"/>
                  </a:lnTo>
                  <a:lnTo>
                    <a:pt x="5971184" y="1698231"/>
                  </a:lnTo>
                  <a:lnTo>
                    <a:pt x="5970765" y="1842477"/>
                  </a:lnTo>
                  <a:lnTo>
                    <a:pt x="5970816" y="1890560"/>
                  </a:lnTo>
                  <a:lnTo>
                    <a:pt x="5971083" y="1938604"/>
                  </a:lnTo>
                  <a:lnTo>
                    <a:pt x="5971654" y="1986622"/>
                  </a:lnTo>
                  <a:lnTo>
                    <a:pt x="5971832" y="2036762"/>
                  </a:lnTo>
                  <a:lnTo>
                    <a:pt x="5970409" y="2136927"/>
                  </a:lnTo>
                  <a:lnTo>
                    <a:pt x="5970016" y="2186775"/>
                  </a:lnTo>
                  <a:lnTo>
                    <a:pt x="5970663" y="2236355"/>
                  </a:lnTo>
                  <a:lnTo>
                    <a:pt x="5972975" y="2285581"/>
                  </a:lnTo>
                  <a:lnTo>
                    <a:pt x="5977534" y="2334374"/>
                  </a:lnTo>
                  <a:lnTo>
                    <a:pt x="6015685" y="2340229"/>
                  </a:lnTo>
                  <a:lnTo>
                    <a:pt x="6059525" y="2345194"/>
                  </a:lnTo>
                  <a:lnTo>
                    <a:pt x="6108128" y="2349246"/>
                  </a:lnTo>
                  <a:lnTo>
                    <a:pt x="6160516" y="2352395"/>
                  </a:lnTo>
                  <a:lnTo>
                    <a:pt x="6215748" y="2354656"/>
                  </a:lnTo>
                  <a:lnTo>
                    <a:pt x="6272885" y="2355989"/>
                  </a:lnTo>
                  <a:lnTo>
                    <a:pt x="6330975" y="2356434"/>
                  </a:lnTo>
                  <a:lnTo>
                    <a:pt x="6389052" y="2355964"/>
                  </a:lnTo>
                  <a:lnTo>
                    <a:pt x="6446177" y="2354592"/>
                  </a:lnTo>
                  <a:lnTo>
                    <a:pt x="6501409" y="2352306"/>
                  </a:lnTo>
                  <a:lnTo>
                    <a:pt x="6553784" y="2349119"/>
                  </a:lnTo>
                  <a:lnTo>
                    <a:pt x="6602349" y="2345017"/>
                  </a:lnTo>
                  <a:lnTo>
                    <a:pt x="6646177" y="2340013"/>
                  </a:lnTo>
                  <a:lnTo>
                    <a:pt x="6684289" y="2334095"/>
                  </a:lnTo>
                  <a:lnTo>
                    <a:pt x="6684873" y="949071"/>
                  </a:lnTo>
                  <a:lnTo>
                    <a:pt x="6733819" y="943825"/>
                  </a:lnTo>
                  <a:lnTo>
                    <a:pt x="6782625" y="940269"/>
                  </a:lnTo>
                  <a:lnTo>
                    <a:pt x="6831368" y="938110"/>
                  </a:lnTo>
                  <a:lnTo>
                    <a:pt x="6880060" y="937056"/>
                  </a:lnTo>
                  <a:lnTo>
                    <a:pt x="6928739" y="936853"/>
                  </a:lnTo>
                  <a:lnTo>
                    <a:pt x="6977443" y="937209"/>
                  </a:lnTo>
                  <a:lnTo>
                    <a:pt x="7075094" y="938479"/>
                  </a:lnTo>
                  <a:lnTo>
                    <a:pt x="7124103" y="938834"/>
                  </a:lnTo>
                  <a:lnTo>
                    <a:pt x="7173290" y="938631"/>
                  </a:lnTo>
                  <a:lnTo>
                    <a:pt x="7222680" y="937590"/>
                  </a:lnTo>
                  <a:lnTo>
                    <a:pt x="7272325" y="935431"/>
                  </a:lnTo>
                  <a:lnTo>
                    <a:pt x="7322248" y="931862"/>
                  </a:lnTo>
                  <a:lnTo>
                    <a:pt x="7372502" y="926630"/>
                  </a:lnTo>
                  <a:lnTo>
                    <a:pt x="7371308" y="878243"/>
                  </a:lnTo>
                  <a:lnTo>
                    <a:pt x="7371410" y="830313"/>
                  </a:lnTo>
                  <a:lnTo>
                    <a:pt x="7372261" y="782739"/>
                  </a:lnTo>
                  <a:lnTo>
                    <a:pt x="7373353" y="735393"/>
                  </a:lnTo>
                  <a:lnTo>
                    <a:pt x="7374141" y="688149"/>
                  </a:lnTo>
                  <a:close/>
                </a:path>
                <a:path w="20104100" h="2393315">
                  <a:moveTo>
                    <a:pt x="9773374" y="1708937"/>
                  </a:moveTo>
                  <a:lnTo>
                    <a:pt x="9772434" y="1653603"/>
                  </a:lnTo>
                  <a:lnTo>
                    <a:pt x="9770961" y="1598472"/>
                  </a:lnTo>
                  <a:lnTo>
                    <a:pt x="9770186" y="1543786"/>
                  </a:lnTo>
                  <a:lnTo>
                    <a:pt x="9725889" y="1536585"/>
                  </a:lnTo>
                  <a:lnTo>
                    <a:pt x="9676422" y="1530781"/>
                  </a:lnTo>
                  <a:lnTo>
                    <a:pt x="9622930" y="1526362"/>
                  </a:lnTo>
                  <a:lnTo>
                    <a:pt x="9566580" y="1523314"/>
                  </a:lnTo>
                  <a:lnTo>
                    <a:pt x="9508515" y="1521650"/>
                  </a:lnTo>
                  <a:lnTo>
                    <a:pt x="9449905" y="1521320"/>
                  </a:lnTo>
                  <a:lnTo>
                    <a:pt x="9391891" y="1522349"/>
                  </a:lnTo>
                  <a:lnTo>
                    <a:pt x="9335618" y="1524711"/>
                  </a:lnTo>
                  <a:lnTo>
                    <a:pt x="9282239" y="1528406"/>
                  </a:lnTo>
                  <a:lnTo>
                    <a:pt x="9232925" y="1533410"/>
                  </a:lnTo>
                  <a:lnTo>
                    <a:pt x="9188818" y="1539709"/>
                  </a:lnTo>
                  <a:lnTo>
                    <a:pt x="9151061" y="1547317"/>
                  </a:lnTo>
                  <a:lnTo>
                    <a:pt x="9147797" y="1629371"/>
                  </a:lnTo>
                  <a:lnTo>
                    <a:pt x="9145778" y="1670875"/>
                  </a:lnTo>
                  <a:lnTo>
                    <a:pt x="9142793" y="1712468"/>
                  </a:lnTo>
                  <a:lnTo>
                    <a:pt x="9132811" y="1760029"/>
                  </a:lnTo>
                  <a:lnTo>
                    <a:pt x="9111666" y="1799501"/>
                  </a:lnTo>
                  <a:lnTo>
                    <a:pt x="9079103" y="1829879"/>
                  </a:lnTo>
                  <a:lnTo>
                    <a:pt x="9034882" y="1850148"/>
                  </a:lnTo>
                  <a:lnTo>
                    <a:pt x="8982431" y="1863572"/>
                  </a:lnTo>
                  <a:lnTo>
                    <a:pt x="8929929" y="1872500"/>
                  </a:lnTo>
                  <a:lnTo>
                    <a:pt x="8877389" y="1876907"/>
                  </a:lnTo>
                  <a:lnTo>
                    <a:pt x="8824849" y="1876767"/>
                  </a:lnTo>
                  <a:lnTo>
                    <a:pt x="8772309" y="1872030"/>
                  </a:lnTo>
                  <a:lnTo>
                    <a:pt x="8719820" y="1862696"/>
                  </a:lnTo>
                  <a:lnTo>
                    <a:pt x="8667394" y="1848700"/>
                  </a:lnTo>
                  <a:lnTo>
                    <a:pt x="8627491" y="1829777"/>
                  </a:lnTo>
                  <a:lnTo>
                    <a:pt x="8599132" y="1802091"/>
                  </a:lnTo>
                  <a:lnTo>
                    <a:pt x="8581542" y="1766354"/>
                  </a:lnTo>
                  <a:lnTo>
                    <a:pt x="8573986" y="1723250"/>
                  </a:lnTo>
                  <a:lnTo>
                    <a:pt x="8571713" y="1667332"/>
                  </a:lnTo>
                  <a:lnTo>
                    <a:pt x="8571522" y="1648688"/>
                  </a:lnTo>
                  <a:lnTo>
                    <a:pt x="8571738" y="1150010"/>
                  </a:lnTo>
                  <a:lnTo>
                    <a:pt x="8572068" y="1050277"/>
                  </a:lnTo>
                  <a:lnTo>
                    <a:pt x="8573059" y="1032573"/>
                  </a:lnTo>
                  <a:lnTo>
                    <a:pt x="8575561" y="1013688"/>
                  </a:lnTo>
                  <a:lnTo>
                    <a:pt x="8578926" y="992428"/>
                  </a:lnTo>
                  <a:lnTo>
                    <a:pt x="8582546" y="967574"/>
                  </a:lnTo>
                  <a:lnTo>
                    <a:pt x="8940140" y="965936"/>
                  </a:lnTo>
                  <a:lnTo>
                    <a:pt x="9207271" y="966330"/>
                  </a:lnTo>
                  <a:lnTo>
                    <a:pt x="9260700" y="966089"/>
                  </a:lnTo>
                  <a:lnTo>
                    <a:pt x="9314104" y="965504"/>
                  </a:lnTo>
                  <a:lnTo>
                    <a:pt x="9364243" y="965390"/>
                  </a:lnTo>
                  <a:lnTo>
                    <a:pt x="9465246" y="966762"/>
                  </a:lnTo>
                  <a:lnTo>
                    <a:pt x="9516339" y="967003"/>
                  </a:lnTo>
                  <a:lnTo>
                    <a:pt x="9567989" y="966114"/>
                  </a:lnTo>
                  <a:lnTo>
                    <a:pt x="9620313" y="963485"/>
                  </a:lnTo>
                  <a:lnTo>
                    <a:pt x="9673425" y="958481"/>
                  </a:lnTo>
                  <a:lnTo>
                    <a:pt x="9677857" y="906830"/>
                  </a:lnTo>
                  <a:lnTo>
                    <a:pt x="9681502" y="855624"/>
                  </a:lnTo>
                  <a:lnTo>
                    <a:pt x="9684258" y="804760"/>
                  </a:lnTo>
                  <a:lnTo>
                    <a:pt x="9686023" y="754138"/>
                  </a:lnTo>
                  <a:lnTo>
                    <a:pt x="9686684" y="703643"/>
                  </a:lnTo>
                  <a:lnTo>
                    <a:pt x="9686163" y="653173"/>
                  </a:lnTo>
                  <a:lnTo>
                    <a:pt x="9684347" y="602615"/>
                  </a:lnTo>
                  <a:lnTo>
                    <a:pt x="9681134" y="551853"/>
                  </a:lnTo>
                  <a:lnTo>
                    <a:pt x="9676422" y="500799"/>
                  </a:lnTo>
                  <a:lnTo>
                    <a:pt x="9670123" y="449313"/>
                  </a:lnTo>
                  <a:lnTo>
                    <a:pt x="9304566" y="449313"/>
                  </a:lnTo>
                  <a:lnTo>
                    <a:pt x="9251150" y="449478"/>
                  </a:lnTo>
                  <a:lnTo>
                    <a:pt x="9090889" y="450494"/>
                  </a:lnTo>
                  <a:lnTo>
                    <a:pt x="9037472" y="450380"/>
                  </a:lnTo>
                  <a:lnTo>
                    <a:pt x="8984069" y="449719"/>
                  </a:lnTo>
                  <a:lnTo>
                    <a:pt x="8930691" y="448335"/>
                  </a:lnTo>
                  <a:lnTo>
                    <a:pt x="8880665" y="448030"/>
                  </a:lnTo>
                  <a:lnTo>
                    <a:pt x="8830348" y="449491"/>
                  </a:lnTo>
                  <a:lnTo>
                    <a:pt x="8779650" y="451218"/>
                  </a:lnTo>
                  <a:lnTo>
                    <a:pt x="8728481" y="451751"/>
                  </a:lnTo>
                  <a:lnTo>
                    <a:pt x="8676767" y="449580"/>
                  </a:lnTo>
                  <a:lnTo>
                    <a:pt x="8624418" y="443242"/>
                  </a:lnTo>
                  <a:lnTo>
                    <a:pt x="8571370" y="431228"/>
                  </a:lnTo>
                  <a:lnTo>
                    <a:pt x="8571789" y="269341"/>
                  </a:lnTo>
                  <a:lnTo>
                    <a:pt x="8571725" y="216242"/>
                  </a:lnTo>
                  <a:lnTo>
                    <a:pt x="8571319" y="163385"/>
                  </a:lnTo>
                  <a:lnTo>
                    <a:pt x="8570417" y="110667"/>
                  </a:lnTo>
                  <a:lnTo>
                    <a:pt x="8563559" y="58089"/>
                  </a:lnTo>
                  <a:lnTo>
                    <a:pt x="8557654" y="30403"/>
                  </a:lnTo>
                  <a:lnTo>
                    <a:pt x="8551786" y="1028"/>
                  </a:lnTo>
                  <a:lnTo>
                    <a:pt x="8257286" y="25"/>
                  </a:lnTo>
                  <a:lnTo>
                    <a:pt x="7872730" y="317"/>
                  </a:lnTo>
                  <a:lnTo>
                    <a:pt x="7863738" y="50723"/>
                  </a:lnTo>
                  <a:lnTo>
                    <a:pt x="7859166" y="100672"/>
                  </a:lnTo>
                  <a:lnTo>
                    <a:pt x="7857744" y="150215"/>
                  </a:lnTo>
                  <a:lnTo>
                    <a:pt x="7858163" y="199428"/>
                  </a:lnTo>
                  <a:lnTo>
                    <a:pt x="7859154" y="248335"/>
                  </a:lnTo>
                  <a:lnTo>
                    <a:pt x="7859420" y="297027"/>
                  </a:lnTo>
                  <a:lnTo>
                    <a:pt x="7857668" y="345541"/>
                  </a:lnTo>
                  <a:lnTo>
                    <a:pt x="7852626" y="393941"/>
                  </a:lnTo>
                  <a:lnTo>
                    <a:pt x="7842986" y="442290"/>
                  </a:lnTo>
                  <a:lnTo>
                    <a:pt x="7497940" y="458063"/>
                  </a:lnTo>
                  <a:lnTo>
                    <a:pt x="7497839" y="725436"/>
                  </a:lnTo>
                  <a:lnTo>
                    <a:pt x="7498156" y="828116"/>
                  </a:lnTo>
                  <a:lnTo>
                    <a:pt x="7498499" y="879157"/>
                  </a:lnTo>
                  <a:lnTo>
                    <a:pt x="7506741" y="935570"/>
                  </a:lnTo>
                  <a:lnTo>
                    <a:pt x="7510932" y="958634"/>
                  </a:lnTo>
                  <a:lnTo>
                    <a:pt x="7854404" y="974331"/>
                  </a:lnTo>
                  <a:lnTo>
                    <a:pt x="7855966" y="1026744"/>
                  </a:lnTo>
                  <a:lnTo>
                    <a:pt x="7857071" y="1078687"/>
                  </a:lnTo>
                  <a:lnTo>
                    <a:pt x="7857769" y="1130211"/>
                  </a:lnTo>
                  <a:lnTo>
                    <a:pt x="7858150" y="1181328"/>
                  </a:lnTo>
                  <a:lnTo>
                    <a:pt x="7858252" y="1282573"/>
                  </a:lnTo>
                  <a:lnTo>
                    <a:pt x="7857858" y="1432572"/>
                  </a:lnTo>
                  <a:lnTo>
                    <a:pt x="7858112" y="1531835"/>
                  </a:lnTo>
                  <a:lnTo>
                    <a:pt x="7859535" y="1674876"/>
                  </a:lnTo>
                  <a:lnTo>
                    <a:pt x="7860385" y="1721650"/>
                  </a:lnTo>
                  <a:lnTo>
                    <a:pt x="7862049" y="1768360"/>
                  </a:lnTo>
                  <a:lnTo>
                    <a:pt x="7864970" y="1814918"/>
                  </a:lnTo>
                  <a:lnTo>
                    <a:pt x="7869542" y="1861286"/>
                  </a:lnTo>
                  <a:lnTo>
                    <a:pt x="7877759" y="1912772"/>
                  </a:lnTo>
                  <a:lnTo>
                    <a:pt x="7889824" y="1961870"/>
                  </a:lnTo>
                  <a:lnTo>
                    <a:pt x="7905724" y="2008505"/>
                  </a:lnTo>
                  <a:lnTo>
                    <a:pt x="7925422" y="2052624"/>
                  </a:lnTo>
                  <a:lnTo>
                    <a:pt x="7948904" y="2094141"/>
                  </a:lnTo>
                  <a:lnTo>
                    <a:pt x="7976159" y="2133003"/>
                  </a:lnTo>
                  <a:lnTo>
                    <a:pt x="8007147" y="2169134"/>
                  </a:lnTo>
                  <a:lnTo>
                    <a:pt x="8041843" y="2202484"/>
                  </a:lnTo>
                  <a:lnTo>
                    <a:pt x="8080248" y="2232964"/>
                  </a:lnTo>
                  <a:lnTo>
                    <a:pt x="8122310" y="2260511"/>
                  </a:lnTo>
                  <a:lnTo>
                    <a:pt x="8168030" y="2285060"/>
                  </a:lnTo>
                  <a:lnTo>
                    <a:pt x="8210093" y="2303615"/>
                  </a:lnTo>
                  <a:lnTo>
                    <a:pt x="8253577" y="2319553"/>
                  </a:lnTo>
                  <a:lnTo>
                    <a:pt x="8298116" y="2333218"/>
                  </a:lnTo>
                  <a:lnTo>
                    <a:pt x="8343354" y="2345004"/>
                  </a:lnTo>
                  <a:lnTo>
                    <a:pt x="8388909" y="2355265"/>
                  </a:lnTo>
                  <a:lnTo>
                    <a:pt x="8434426" y="2364371"/>
                  </a:lnTo>
                  <a:lnTo>
                    <a:pt x="8486559" y="2373312"/>
                  </a:lnTo>
                  <a:lnTo>
                    <a:pt x="8538845" y="2380272"/>
                  </a:lnTo>
                  <a:lnTo>
                    <a:pt x="8591258" y="2385453"/>
                  </a:lnTo>
                  <a:lnTo>
                    <a:pt x="8643772" y="2389035"/>
                  </a:lnTo>
                  <a:lnTo>
                    <a:pt x="8696363" y="2391232"/>
                  </a:lnTo>
                  <a:lnTo>
                    <a:pt x="8749017" y="2392222"/>
                  </a:lnTo>
                  <a:lnTo>
                    <a:pt x="8801710" y="2392210"/>
                  </a:lnTo>
                  <a:lnTo>
                    <a:pt x="8854402" y="2391384"/>
                  </a:lnTo>
                  <a:lnTo>
                    <a:pt x="8907094" y="2389949"/>
                  </a:lnTo>
                  <a:lnTo>
                    <a:pt x="8959748" y="2388082"/>
                  </a:lnTo>
                  <a:lnTo>
                    <a:pt x="9012364" y="2385987"/>
                  </a:lnTo>
                  <a:lnTo>
                    <a:pt x="9065450" y="2383205"/>
                  </a:lnTo>
                  <a:lnTo>
                    <a:pt x="9118511" y="2378887"/>
                  </a:lnTo>
                  <a:lnTo>
                    <a:pt x="9171407" y="2372652"/>
                  </a:lnTo>
                  <a:lnTo>
                    <a:pt x="9224010" y="2364143"/>
                  </a:lnTo>
                  <a:lnTo>
                    <a:pt x="9276207" y="2352979"/>
                  </a:lnTo>
                  <a:lnTo>
                    <a:pt x="9327871" y="2338768"/>
                  </a:lnTo>
                  <a:lnTo>
                    <a:pt x="9378861" y="2321153"/>
                  </a:lnTo>
                  <a:lnTo>
                    <a:pt x="9426905" y="2300871"/>
                  </a:lnTo>
                  <a:lnTo>
                    <a:pt x="9471901" y="2278202"/>
                  </a:lnTo>
                  <a:lnTo>
                    <a:pt x="9513849" y="2253145"/>
                  </a:lnTo>
                  <a:lnTo>
                    <a:pt x="9552724" y="2225687"/>
                  </a:lnTo>
                  <a:lnTo>
                    <a:pt x="9588500" y="2195830"/>
                  </a:lnTo>
                  <a:lnTo>
                    <a:pt x="9621164" y="2163584"/>
                  </a:lnTo>
                  <a:lnTo>
                    <a:pt x="9650717" y="2128939"/>
                  </a:lnTo>
                  <a:lnTo>
                    <a:pt x="9677121" y="2091905"/>
                  </a:lnTo>
                  <a:lnTo>
                    <a:pt x="9700362" y="2052472"/>
                  </a:lnTo>
                  <a:lnTo>
                    <a:pt x="9720428" y="2010638"/>
                  </a:lnTo>
                  <a:lnTo>
                    <a:pt x="9737293" y="1966404"/>
                  </a:lnTo>
                  <a:lnTo>
                    <a:pt x="9750958" y="1919770"/>
                  </a:lnTo>
                  <a:lnTo>
                    <a:pt x="9761398" y="1870748"/>
                  </a:lnTo>
                  <a:lnTo>
                    <a:pt x="9768586" y="1819313"/>
                  </a:lnTo>
                  <a:lnTo>
                    <a:pt x="9772498" y="1764258"/>
                  </a:lnTo>
                  <a:lnTo>
                    <a:pt x="9773374" y="1708937"/>
                  </a:lnTo>
                  <a:close/>
                </a:path>
                <a:path w="20104100" h="2393315">
                  <a:moveTo>
                    <a:pt x="14645602" y="2326373"/>
                  </a:moveTo>
                  <a:lnTo>
                    <a:pt x="14641741" y="0"/>
                  </a:lnTo>
                  <a:lnTo>
                    <a:pt x="13185508" y="0"/>
                  </a:lnTo>
                  <a:lnTo>
                    <a:pt x="12604191" y="1078852"/>
                  </a:lnTo>
                  <a:lnTo>
                    <a:pt x="12506808" y="1258379"/>
                  </a:lnTo>
                  <a:lnTo>
                    <a:pt x="12492355" y="1290396"/>
                  </a:lnTo>
                  <a:lnTo>
                    <a:pt x="12476366" y="1322984"/>
                  </a:lnTo>
                  <a:lnTo>
                    <a:pt x="12451842" y="1349679"/>
                  </a:lnTo>
                  <a:lnTo>
                    <a:pt x="12411761" y="1364043"/>
                  </a:lnTo>
                  <a:lnTo>
                    <a:pt x="11675567" y="0"/>
                  </a:lnTo>
                  <a:lnTo>
                    <a:pt x="10217455" y="0"/>
                  </a:lnTo>
                  <a:lnTo>
                    <a:pt x="10218052" y="2246541"/>
                  </a:lnTo>
                  <a:lnTo>
                    <a:pt x="10219830" y="2272474"/>
                  </a:lnTo>
                  <a:lnTo>
                    <a:pt x="10224148" y="2298192"/>
                  </a:lnTo>
                  <a:lnTo>
                    <a:pt x="10229469" y="2323477"/>
                  </a:lnTo>
                  <a:lnTo>
                    <a:pt x="10234295" y="2348065"/>
                  </a:lnTo>
                  <a:lnTo>
                    <a:pt x="10298900" y="2351735"/>
                  </a:lnTo>
                  <a:lnTo>
                    <a:pt x="10363009" y="2354719"/>
                  </a:lnTo>
                  <a:lnTo>
                    <a:pt x="10426306" y="2357043"/>
                  </a:lnTo>
                  <a:lnTo>
                    <a:pt x="10488473" y="2358682"/>
                  </a:lnTo>
                  <a:lnTo>
                    <a:pt x="10549192" y="2359672"/>
                  </a:lnTo>
                  <a:lnTo>
                    <a:pt x="10608107" y="2360003"/>
                  </a:lnTo>
                  <a:lnTo>
                    <a:pt x="10664939" y="2359685"/>
                  </a:lnTo>
                  <a:lnTo>
                    <a:pt x="10719333" y="2358720"/>
                  </a:lnTo>
                  <a:lnTo>
                    <a:pt x="10770984" y="2357132"/>
                  </a:lnTo>
                  <a:lnTo>
                    <a:pt x="10819562" y="2354910"/>
                  </a:lnTo>
                  <a:lnTo>
                    <a:pt x="10864748" y="2352065"/>
                  </a:lnTo>
                  <a:lnTo>
                    <a:pt x="10906227" y="2348623"/>
                  </a:lnTo>
                  <a:lnTo>
                    <a:pt x="10976724" y="2339898"/>
                  </a:lnTo>
                  <a:lnTo>
                    <a:pt x="11007738" y="2329383"/>
                  </a:lnTo>
                  <a:lnTo>
                    <a:pt x="11012716" y="2324100"/>
                  </a:lnTo>
                  <a:lnTo>
                    <a:pt x="11021390" y="480428"/>
                  </a:lnTo>
                  <a:lnTo>
                    <a:pt x="11059909" y="457822"/>
                  </a:lnTo>
                  <a:lnTo>
                    <a:pt x="11209223" y="721537"/>
                  </a:lnTo>
                  <a:lnTo>
                    <a:pt x="11825491" y="1823935"/>
                  </a:lnTo>
                  <a:lnTo>
                    <a:pt x="11974170" y="2087346"/>
                  </a:lnTo>
                  <a:lnTo>
                    <a:pt x="12098922" y="2305913"/>
                  </a:lnTo>
                  <a:lnTo>
                    <a:pt x="12123992" y="2349512"/>
                  </a:lnTo>
                  <a:lnTo>
                    <a:pt x="12740450" y="2349512"/>
                  </a:lnTo>
                  <a:lnTo>
                    <a:pt x="13799515" y="459587"/>
                  </a:lnTo>
                  <a:lnTo>
                    <a:pt x="13844892" y="462572"/>
                  </a:lnTo>
                  <a:lnTo>
                    <a:pt x="13845578" y="513435"/>
                  </a:lnTo>
                  <a:lnTo>
                    <a:pt x="13846226" y="615213"/>
                  </a:lnTo>
                  <a:lnTo>
                    <a:pt x="13845985" y="1778000"/>
                  </a:lnTo>
                  <a:lnTo>
                    <a:pt x="13846543" y="1926932"/>
                  </a:lnTo>
                  <a:lnTo>
                    <a:pt x="13845464" y="2081695"/>
                  </a:lnTo>
                  <a:lnTo>
                    <a:pt x="13845299" y="2133142"/>
                  </a:lnTo>
                  <a:lnTo>
                    <a:pt x="13845566" y="2184476"/>
                  </a:lnTo>
                  <a:lnTo>
                    <a:pt x="13846467" y="2235657"/>
                  </a:lnTo>
                  <a:lnTo>
                    <a:pt x="13848207" y="2286685"/>
                  </a:lnTo>
                  <a:lnTo>
                    <a:pt x="13850976" y="2337511"/>
                  </a:lnTo>
                  <a:lnTo>
                    <a:pt x="13892898" y="2343048"/>
                  </a:lnTo>
                  <a:lnTo>
                    <a:pt x="13939863" y="2347696"/>
                  </a:lnTo>
                  <a:lnTo>
                    <a:pt x="13991019" y="2351481"/>
                  </a:lnTo>
                  <a:lnTo>
                    <a:pt x="14045502" y="2354415"/>
                  </a:lnTo>
                  <a:lnTo>
                    <a:pt x="14102448" y="2356485"/>
                  </a:lnTo>
                  <a:lnTo>
                    <a:pt x="14161008" y="2357729"/>
                  </a:lnTo>
                  <a:lnTo>
                    <a:pt x="14220304" y="2358148"/>
                  </a:lnTo>
                  <a:lnTo>
                    <a:pt x="14279499" y="2357742"/>
                  </a:lnTo>
                  <a:lnTo>
                    <a:pt x="14337703" y="2356535"/>
                  </a:lnTo>
                  <a:lnTo>
                    <a:pt x="14394079" y="2354529"/>
                  </a:lnTo>
                  <a:lnTo>
                    <a:pt x="14447761" y="2351735"/>
                  </a:lnTo>
                  <a:lnTo>
                    <a:pt x="14497888" y="2348166"/>
                  </a:lnTo>
                  <a:lnTo>
                    <a:pt x="14543596" y="2343835"/>
                  </a:lnTo>
                  <a:lnTo>
                    <a:pt x="14584020" y="2338755"/>
                  </a:lnTo>
                  <a:lnTo>
                    <a:pt x="14618310" y="2332926"/>
                  </a:lnTo>
                  <a:lnTo>
                    <a:pt x="14645602" y="2326373"/>
                  </a:lnTo>
                  <a:close/>
                </a:path>
                <a:path w="20104100" h="2393315">
                  <a:moveTo>
                    <a:pt x="17580318" y="1541843"/>
                  </a:moveTo>
                  <a:lnTo>
                    <a:pt x="17580204" y="1402143"/>
                  </a:lnTo>
                  <a:lnTo>
                    <a:pt x="17579988" y="1262443"/>
                  </a:lnTo>
                  <a:lnTo>
                    <a:pt x="17579772" y="1148143"/>
                  </a:lnTo>
                  <a:lnTo>
                    <a:pt x="17579112" y="1097343"/>
                  </a:lnTo>
                  <a:lnTo>
                    <a:pt x="17577308" y="1059243"/>
                  </a:lnTo>
                  <a:lnTo>
                    <a:pt x="17574375" y="1021143"/>
                  </a:lnTo>
                  <a:lnTo>
                    <a:pt x="17570361" y="983043"/>
                  </a:lnTo>
                  <a:lnTo>
                    <a:pt x="17562792" y="919543"/>
                  </a:lnTo>
                  <a:lnTo>
                    <a:pt x="17551819" y="881443"/>
                  </a:lnTo>
                  <a:lnTo>
                    <a:pt x="17548225" y="868743"/>
                  </a:lnTo>
                  <a:lnTo>
                    <a:pt x="17537468" y="830643"/>
                  </a:lnTo>
                  <a:lnTo>
                    <a:pt x="17519828" y="779843"/>
                  </a:lnTo>
                  <a:lnTo>
                    <a:pt x="17498924" y="741743"/>
                  </a:lnTo>
                  <a:lnTo>
                    <a:pt x="17474832" y="703643"/>
                  </a:lnTo>
                  <a:lnTo>
                    <a:pt x="17447603" y="665543"/>
                  </a:lnTo>
                  <a:lnTo>
                    <a:pt x="17417301" y="627443"/>
                  </a:lnTo>
                  <a:lnTo>
                    <a:pt x="17383964" y="589343"/>
                  </a:lnTo>
                  <a:lnTo>
                    <a:pt x="17347654" y="563943"/>
                  </a:lnTo>
                  <a:lnTo>
                    <a:pt x="17308437" y="538543"/>
                  </a:lnTo>
                  <a:lnTo>
                    <a:pt x="17266349" y="513143"/>
                  </a:lnTo>
                  <a:lnTo>
                    <a:pt x="17221467" y="500443"/>
                  </a:lnTo>
                  <a:lnTo>
                    <a:pt x="17173842" y="475043"/>
                  </a:lnTo>
                  <a:lnTo>
                    <a:pt x="17075036" y="449643"/>
                  </a:lnTo>
                  <a:lnTo>
                    <a:pt x="17025976" y="449643"/>
                  </a:lnTo>
                  <a:lnTo>
                    <a:pt x="16976522" y="436943"/>
                  </a:lnTo>
                  <a:lnTo>
                    <a:pt x="16926840" y="436943"/>
                  </a:lnTo>
                  <a:lnTo>
                    <a:pt x="16883139" y="425792"/>
                  </a:lnTo>
                  <a:lnTo>
                    <a:pt x="16883139" y="1757743"/>
                  </a:lnTo>
                  <a:lnTo>
                    <a:pt x="16874643" y="1808543"/>
                  </a:lnTo>
                  <a:lnTo>
                    <a:pt x="16852786" y="1846643"/>
                  </a:lnTo>
                  <a:lnTo>
                    <a:pt x="16817658" y="1884743"/>
                  </a:lnTo>
                  <a:lnTo>
                    <a:pt x="16769385" y="1910143"/>
                  </a:lnTo>
                  <a:lnTo>
                    <a:pt x="16720020" y="1922843"/>
                  </a:lnTo>
                  <a:lnTo>
                    <a:pt x="16669881" y="1922843"/>
                  </a:lnTo>
                  <a:lnTo>
                    <a:pt x="16619296" y="1935543"/>
                  </a:lnTo>
                  <a:lnTo>
                    <a:pt x="16568611" y="1935543"/>
                  </a:lnTo>
                  <a:lnTo>
                    <a:pt x="16519652" y="1948243"/>
                  </a:lnTo>
                  <a:lnTo>
                    <a:pt x="15992844" y="1948243"/>
                  </a:lnTo>
                  <a:lnTo>
                    <a:pt x="15955988" y="1935543"/>
                  </a:lnTo>
                  <a:lnTo>
                    <a:pt x="15919374" y="1935543"/>
                  </a:lnTo>
                  <a:lnTo>
                    <a:pt x="15883192" y="1922843"/>
                  </a:lnTo>
                  <a:lnTo>
                    <a:pt x="15828226" y="1897443"/>
                  </a:lnTo>
                  <a:lnTo>
                    <a:pt x="15789555" y="1872043"/>
                  </a:lnTo>
                  <a:lnTo>
                    <a:pt x="15765628" y="1833943"/>
                  </a:lnTo>
                  <a:lnTo>
                    <a:pt x="15754884" y="1783143"/>
                  </a:lnTo>
                  <a:lnTo>
                    <a:pt x="15755087" y="1732343"/>
                  </a:lnTo>
                  <a:lnTo>
                    <a:pt x="15765234" y="1681543"/>
                  </a:lnTo>
                  <a:lnTo>
                    <a:pt x="15785453" y="1643443"/>
                  </a:lnTo>
                  <a:lnTo>
                    <a:pt x="15815869" y="1605343"/>
                  </a:lnTo>
                  <a:lnTo>
                    <a:pt x="15856598" y="1579943"/>
                  </a:lnTo>
                  <a:lnTo>
                    <a:pt x="15895650" y="1567243"/>
                  </a:lnTo>
                  <a:lnTo>
                    <a:pt x="15936011" y="1554543"/>
                  </a:lnTo>
                  <a:lnTo>
                    <a:pt x="16018256" y="1554543"/>
                  </a:lnTo>
                  <a:lnTo>
                    <a:pt x="16070796" y="1541843"/>
                  </a:lnTo>
                  <a:lnTo>
                    <a:pt x="16557486" y="1541843"/>
                  </a:lnTo>
                  <a:lnTo>
                    <a:pt x="16613175" y="1554543"/>
                  </a:lnTo>
                  <a:lnTo>
                    <a:pt x="16686302" y="1554543"/>
                  </a:lnTo>
                  <a:lnTo>
                    <a:pt x="16722725" y="1567243"/>
                  </a:lnTo>
                  <a:lnTo>
                    <a:pt x="16759136" y="1567243"/>
                  </a:lnTo>
                  <a:lnTo>
                    <a:pt x="16801541" y="1579943"/>
                  </a:lnTo>
                  <a:lnTo>
                    <a:pt x="16836619" y="1605343"/>
                  </a:lnTo>
                  <a:lnTo>
                    <a:pt x="16862883" y="1643443"/>
                  </a:lnTo>
                  <a:lnTo>
                    <a:pt x="16878872" y="1694243"/>
                  </a:lnTo>
                  <a:lnTo>
                    <a:pt x="16883139" y="1757743"/>
                  </a:lnTo>
                  <a:lnTo>
                    <a:pt x="16883139" y="425792"/>
                  </a:lnTo>
                  <a:lnTo>
                    <a:pt x="16877119" y="424243"/>
                  </a:lnTo>
                  <a:lnTo>
                    <a:pt x="15831109" y="424243"/>
                  </a:lnTo>
                  <a:lnTo>
                    <a:pt x="15782062" y="436943"/>
                  </a:lnTo>
                  <a:lnTo>
                    <a:pt x="15684145" y="436943"/>
                  </a:lnTo>
                  <a:lnTo>
                    <a:pt x="15635377" y="449643"/>
                  </a:lnTo>
                  <a:lnTo>
                    <a:pt x="15586799" y="449643"/>
                  </a:lnTo>
                  <a:lnTo>
                    <a:pt x="15488781" y="475043"/>
                  </a:lnTo>
                  <a:lnTo>
                    <a:pt x="15442375" y="487743"/>
                  </a:lnTo>
                  <a:lnTo>
                    <a:pt x="15399258" y="500443"/>
                  </a:lnTo>
                  <a:lnTo>
                    <a:pt x="15359469" y="525843"/>
                  </a:lnTo>
                  <a:lnTo>
                    <a:pt x="15323020" y="551243"/>
                  </a:lnTo>
                  <a:lnTo>
                    <a:pt x="15289924" y="563943"/>
                  </a:lnTo>
                  <a:lnTo>
                    <a:pt x="15260231" y="602043"/>
                  </a:lnTo>
                  <a:lnTo>
                    <a:pt x="15233942" y="627443"/>
                  </a:lnTo>
                  <a:lnTo>
                    <a:pt x="15211095" y="665543"/>
                  </a:lnTo>
                  <a:lnTo>
                    <a:pt x="15191702" y="703643"/>
                  </a:lnTo>
                  <a:lnTo>
                    <a:pt x="15175789" y="741743"/>
                  </a:lnTo>
                  <a:lnTo>
                    <a:pt x="15163368" y="779843"/>
                  </a:lnTo>
                  <a:lnTo>
                    <a:pt x="15154491" y="817943"/>
                  </a:lnTo>
                  <a:lnTo>
                    <a:pt x="15149157" y="868743"/>
                  </a:lnTo>
                  <a:lnTo>
                    <a:pt x="15147405" y="919543"/>
                  </a:lnTo>
                  <a:lnTo>
                    <a:pt x="15149246" y="970343"/>
                  </a:lnTo>
                  <a:lnTo>
                    <a:pt x="15154694" y="1021143"/>
                  </a:lnTo>
                  <a:lnTo>
                    <a:pt x="15801404" y="1021143"/>
                  </a:lnTo>
                  <a:lnTo>
                    <a:pt x="15837472" y="957643"/>
                  </a:lnTo>
                  <a:lnTo>
                    <a:pt x="15866174" y="919543"/>
                  </a:lnTo>
                  <a:lnTo>
                    <a:pt x="15893174" y="894143"/>
                  </a:lnTo>
                  <a:lnTo>
                    <a:pt x="15924111" y="881443"/>
                  </a:lnTo>
                  <a:lnTo>
                    <a:pt x="15964650" y="881443"/>
                  </a:lnTo>
                  <a:lnTo>
                    <a:pt x="16020453" y="868743"/>
                  </a:lnTo>
                  <a:lnTo>
                    <a:pt x="16569385" y="868743"/>
                  </a:lnTo>
                  <a:lnTo>
                    <a:pt x="16619258" y="881443"/>
                  </a:lnTo>
                  <a:lnTo>
                    <a:pt x="16692106" y="881443"/>
                  </a:lnTo>
                  <a:lnTo>
                    <a:pt x="16763734" y="906843"/>
                  </a:lnTo>
                  <a:lnTo>
                    <a:pt x="16824147" y="944943"/>
                  </a:lnTo>
                  <a:lnTo>
                    <a:pt x="16843299" y="983043"/>
                  </a:lnTo>
                  <a:lnTo>
                    <a:pt x="16856037" y="1021143"/>
                  </a:lnTo>
                  <a:lnTo>
                    <a:pt x="16863010" y="1059243"/>
                  </a:lnTo>
                  <a:lnTo>
                    <a:pt x="16865169" y="1097343"/>
                  </a:lnTo>
                  <a:lnTo>
                    <a:pt x="16862514" y="1148143"/>
                  </a:lnTo>
                  <a:lnTo>
                    <a:pt x="16855034" y="1211643"/>
                  </a:lnTo>
                  <a:lnTo>
                    <a:pt x="16842740" y="1262443"/>
                  </a:lnTo>
                  <a:lnTo>
                    <a:pt x="16796487" y="1249743"/>
                  </a:lnTo>
                  <a:lnTo>
                    <a:pt x="16704056" y="1198943"/>
                  </a:lnTo>
                  <a:lnTo>
                    <a:pt x="16656482" y="1186243"/>
                  </a:lnTo>
                  <a:lnTo>
                    <a:pt x="16546602" y="1160843"/>
                  </a:lnTo>
                  <a:lnTo>
                    <a:pt x="16336912" y="1160843"/>
                  </a:lnTo>
                  <a:lnTo>
                    <a:pt x="16288030" y="1148143"/>
                  </a:lnTo>
                  <a:lnTo>
                    <a:pt x="15897073" y="1148143"/>
                  </a:lnTo>
                  <a:lnTo>
                    <a:pt x="15848254" y="1160843"/>
                  </a:lnTo>
                  <a:lnTo>
                    <a:pt x="15652636" y="1160843"/>
                  </a:lnTo>
                  <a:lnTo>
                    <a:pt x="15603779" y="1173543"/>
                  </a:lnTo>
                  <a:lnTo>
                    <a:pt x="15555113" y="1173543"/>
                  </a:lnTo>
                  <a:lnTo>
                    <a:pt x="15458834" y="1198943"/>
                  </a:lnTo>
                  <a:lnTo>
                    <a:pt x="15411412" y="1198943"/>
                  </a:lnTo>
                  <a:lnTo>
                    <a:pt x="15360574" y="1224343"/>
                  </a:lnTo>
                  <a:lnTo>
                    <a:pt x="15314105" y="1237043"/>
                  </a:lnTo>
                  <a:lnTo>
                    <a:pt x="15271890" y="1262443"/>
                  </a:lnTo>
                  <a:lnTo>
                    <a:pt x="15233853" y="1275143"/>
                  </a:lnTo>
                  <a:lnTo>
                    <a:pt x="15199881" y="1300543"/>
                  </a:lnTo>
                  <a:lnTo>
                    <a:pt x="15169896" y="1338643"/>
                  </a:lnTo>
                  <a:lnTo>
                    <a:pt x="15143785" y="1364043"/>
                  </a:lnTo>
                  <a:lnTo>
                    <a:pt x="15121484" y="1402143"/>
                  </a:lnTo>
                  <a:lnTo>
                    <a:pt x="15102866" y="1440243"/>
                  </a:lnTo>
                  <a:lnTo>
                    <a:pt x="15087867" y="1478343"/>
                  </a:lnTo>
                  <a:lnTo>
                    <a:pt x="15076373" y="1529143"/>
                  </a:lnTo>
                  <a:lnTo>
                    <a:pt x="15068296" y="1579943"/>
                  </a:lnTo>
                  <a:lnTo>
                    <a:pt x="15063534" y="1630743"/>
                  </a:lnTo>
                  <a:lnTo>
                    <a:pt x="15061286" y="1681543"/>
                  </a:lnTo>
                  <a:lnTo>
                    <a:pt x="15059914" y="1719643"/>
                  </a:lnTo>
                  <a:lnTo>
                    <a:pt x="15059559" y="1757743"/>
                  </a:lnTo>
                  <a:lnTo>
                    <a:pt x="15059546" y="1783143"/>
                  </a:lnTo>
                  <a:lnTo>
                    <a:pt x="15059851" y="1821243"/>
                  </a:lnTo>
                  <a:lnTo>
                    <a:pt x="15061121" y="1859343"/>
                  </a:lnTo>
                  <a:lnTo>
                    <a:pt x="15063267" y="1910143"/>
                  </a:lnTo>
                  <a:lnTo>
                    <a:pt x="15067877" y="1960943"/>
                  </a:lnTo>
                  <a:lnTo>
                    <a:pt x="15075980" y="2011743"/>
                  </a:lnTo>
                  <a:lnTo>
                    <a:pt x="15087549" y="2062543"/>
                  </a:lnTo>
                  <a:lnTo>
                    <a:pt x="15102574" y="2100643"/>
                  </a:lnTo>
                  <a:lnTo>
                    <a:pt x="15121027" y="2138743"/>
                  </a:lnTo>
                  <a:lnTo>
                    <a:pt x="15142896" y="2176843"/>
                  </a:lnTo>
                  <a:lnTo>
                    <a:pt x="15168169" y="2214943"/>
                  </a:lnTo>
                  <a:lnTo>
                    <a:pt x="15196833" y="2240343"/>
                  </a:lnTo>
                  <a:lnTo>
                    <a:pt x="15228862" y="2265743"/>
                  </a:lnTo>
                  <a:lnTo>
                    <a:pt x="15264245" y="2291143"/>
                  </a:lnTo>
                  <a:lnTo>
                    <a:pt x="15302954" y="2316543"/>
                  </a:lnTo>
                  <a:lnTo>
                    <a:pt x="15344991" y="2341943"/>
                  </a:lnTo>
                  <a:lnTo>
                    <a:pt x="15390330" y="2354643"/>
                  </a:lnTo>
                  <a:lnTo>
                    <a:pt x="15438946" y="2367343"/>
                  </a:lnTo>
                  <a:lnTo>
                    <a:pt x="15490838" y="2367343"/>
                  </a:lnTo>
                  <a:lnTo>
                    <a:pt x="15540228" y="2380043"/>
                  </a:lnTo>
                  <a:lnTo>
                    <a:pt x="15639072" y="2380043"/>
                  </a:lnTo>
                  <a:lnTo>
                    <a:pt x="15688513" y="2392743"/>
                  </a:lnTo>
                  <a:lnTo>
                    <a:pt x="16381667" y="2392743"/>
                  </a:lnTo>
                  <a:lnTo>
                    <a:pt x="16431209" y="2380043"/>
                  </a:lnTo>
                  <a:lnTo>
                    <a:pt x="16529901" y="2380043"/>
                  </a:lnTo>
                  <a:lnTo>
                    <a:pt x="16576993" y="2367343"/>
                  </a:lnTo>
                  <a:lnTo>
                    <a:pt x="16622129" y="2354643"/>
                  </a:lnTo>
                  <a:lnTo>
                    <a:pt x="16665436" y="2329243"/>
                  </a:lnTo>
                  <a:lnTo>
                    <a:pt x="16707003" y="2303843"/>
                  </a:lnTo>
                  <a:lnTo>
                    <a:pt x="16746982" y="2278443"/>
                  </a:lnTo>
                  <a:lnTo>
                    <a:pt x="16785463" y="2253043"/>
                  </a:lnTo>
                  <a:lnTo>
                    <a:pt x="16809415" y="2227643"/>
                  </a:lnTo>
                  <a:lnTo>
                    <a:pt x="16834828" y="2214943"/>
                  </a:lnTo>
                  <a:lnTo>
                    <a:pt x="16862413" y="2189543"/>
                  </a:lnTo>
                  <a:lnTo>
                    <a:pt x="16892829" y="2164143"/>
                  </a:lnTo>
                  <a:lnTo>
                    <a:pt x="16914991" y="2341943"/>
                  </a:lnTo>
                  <a:lnTo>
                    <a:pt x="16933368" y="2354643"/>
                  </a:lnTo>
                  <a:lnTo>
                    <a:pt x="16963327" y="2354643"/>
                  </a:lnTo>
                  <a:lnTo>
                    <a:pt x="16976573" y="2367343"/>
                  </a:lnTo>
                  <a:lnTo>
                    <a:pt x="17572990" y="2367343"/>
                  </a:lnTo>
                  <a:lnTo>
                    <a:pt x="17575480" y="2329243"/>
                  </a:lnTo>
                  <a:lnTo>
                    <a:pt x="17577727" y="2303843"/>
                  </a:lnTo>
                  <a:lnTo>
                    <a:pt x="17579366" y="2278443"/>
                  </a:lnTo>
                  <a:lnTo>
                    <a:pt x="17580052" y="2253043"/>
                  </a:lnTo>
                  <a:lnTo>
                    <a:pt x="17580128" y="2164143"/>
                  </a:lnTo>
                  <a:lnTo>
                    <a:pt x="17580306" y="1948243"/>
                  </a:lnTo>
                  <a:lnTo>
                    <a:pt x="17580318" y="1541843"/>
                  </a:lnTo>
                  <a:close/>
                </a:path>
                <a:path w="20104100" h="2393315">
                  <a:moveTo>
                    <a:pt x="18795784" y="0"/>
                  </a:moveTo>
                  <a:lnTo>
                    <a:pt x="18089461" y="0"/>
                  </a:lnTo>
                  <a:lnTo>
                    <a:pt x="18090160" y="2289886"/>
                  </a:lnTo>
                  <a:lnTo>
                    <a:pt x="18091798" y="2302662"/>
                  </a:lnTo>
                  <a:lnTo>
                    <a:pt x="18095722" y="2315222"/>
                  </a:lnTo>
                  <a:lnTo>
                    <a:pt x="18100498" y="2327402"/>
                  </a:lnTo>
                  <a:lnTo>
                    <a:pt x="18104676" y="2339073"/>
                  </a:lnTo>
                  <a:lnTo>
                    <a:pt x="18149621" y="2344585"/>
                  </a:lnTo>
                  <a:lnTo>
                    <a:pt x="18198618" y="2349131"/>
                  </a:lnTo>
                  <a:lnTo>
                    <a:pt x="18250802" y="2352713"/>
                  </a:lnTo>
                  <a:lnTo>
                    <a:pt x="18305349" y="2355342"/>
                  </a:lnTo>
                  <a:lnTo>
                    <a:pt x="18361432" y="2357018"/>
                  </a:lnTo>
                  <a:lnTo>
                    <a:pt x="18418175" y="2357767"/>
                  </a:lnTo>
                  <a:lnTo>
                    <a:pt x="18474767" y="2357577"/>
                  </a:lnTo>
                  <a:lnTo>
                    <a:pt x="18530354" y="2356459"/>
                  </a:lnTo>
                  <a:lnTo>
                    <a:pt x="18584101" y="2354440"/>
                  </a:lnTo>
                  <a:lnTo>
                    <a:pt x="18635168" y="2351506"/>
                  </a:lnTo>
                  <a:lnTo>
                    <a:pt x="18682716" y="2347671"/>
                  </a:lnTo>
                  <a:lnTo>
                    <a:pt x="18725884" y="2342959"/>
                  </a:lnTo>
                  <a:lnTo>
                    <a:pt x="18763857" y="2337358"/>
                  </a:lnTo>
                  <a:lnTo>
                    <a:pt x="18795784" y="2330881"/>
                  </a:lnTo>
                  <a:lnTo>
                    <a:pt x="18795784" y="0"/>
                  </a:lnTo>
                  <a:close/>
                </a:path>
                <a:path w="20104100" h="2393315">
                  <a:moveTo>
                    <a:pt x="20104024" y="930389"/>
                  </a:moveTo>
                  <a:lnTo>
                    <a:pt x="20103059" y="609587"/>
                  </a:lnTo>
                  <a:lnTo>
                    <a:pt x="20101433" y="366979"/>
                  </a:lnTo>
                  <a:lnTo>
                    <a:pt x="20099084" y="146151"/>
                  </a:lnTo>
                  <a:lnTo>
                    <a:pt x="20096823" y="0"/>
                  </a:lnTo>
                  <a:lnTo>
                    <a:pt x="19391364" y="0"/>
                  </a:lnTo>
                  <a:lnTo>
                    <a:pt x="19391656" y="2267877"/>
                  </a:lnTo>
                  <a:lnTo>
                    <a:pt x="19393624" y="2289010"/>
                  </a:lnTo>
                  <a:lnTo>
                    <a:pt x="19398527" y="2310511"/>
                  </a:lnTo>
                  <a:lnTo>
                    <a:pt x="19404813" y="2332812"/>
                  </a:lnTo>
                  <a:lnTo>
                    <a:pt x="19410909" y="2356383"/>
                  </a:lnTo>
                  <a:lnTo>
                    <a:pt x="19612471" y="2356942"/>
                  </a:lnTo>
                  <a:lnTo>
                    <a:pt x="19661061" y="2356904"/>
                  </a:lnTo>
                  <a:lnTo>
                    <a:pt x="19709270" y="2356612"/>
                  </a:lnTo>
                  <a:lnTo>
                    <a:pt x="19757289" y="2355989"/>
                  </a:lnTo>
                  <a:lnTo>
                    <a:pt x="19812432" y="2355951"/>
                  </a:lnTo>
                  <a:lnTo>
                    <a:pt x="19922541" y="2357869"/>
                  </a:lnTo>
                  <a:lnTo>
                    <a:pt x="19977177" y="2357501"/>
                  </a:lnTo>
                  <a:lnTo>
                    <a:pt x="20031279" y="2354681"/>
                  </a:lnTo>
                  <a:lnTo>
                    <a:pt x="20084682" y="2348255"/>
                  </a:lnTo>
                  <a:lnTo>
                    <a:pt x="20088606" y="2303576"/>
                  </a:lnTo>
                  <a:lnTo>
                    <a:pt x="20092074" y="2227656"/>
                  </a:lnTo>
                  <a:lnTo>
                    <a:pt x="20094144" y="2161476"/>
                  </a:lnTo>
                  <a:lnTo>
                    <a:pt x="20096011" y="2084082"/>
                  </a:lnTo>
                  <a:lnTo>
                    <a:pt x="20098449" y="1949348"/>
                  </a:lnTo>
                  <a:lnTo>
                    <a:pt x="20100443" y="1795449"/>
                  </a:lnTo>
                  <a:lnTo>
                    <a:pt x="20102424" y="1566710"/>
                  </a:lnTo>
                  <a:lnTo>
                    <a:pt x="20103821" y="1255026"/>
                  </a:lnTo>
                  <a:lnTo>
                    <a:pt x="20104024" y="930389"/>
                  </a:lnTo>
                  <a:close/>
                </a:path>
              </a:pathLst>
            </a:custGeom>
            <a:solidFill>
              <a:srgbClr val="E6E6E6">
                <a:alpha val="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DE5F026-EC69-4B0D-8433-CCAEC8D9CA3C}"/>
              </a:ext>
            </a:extLst>
          </p:cNvPr>
          <p:cNvSpPr/>
          <p:nvPr/>
        </p:nvSpPr>
        <p:spPr>
          <a:xfrm>
            <a:off x="4536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7" y="0"/>
                </a:moveTo>
                <a:lnTo>
                  <a:pt x="0" y="0"/>
                </a:lnTo>
                <a:lnTo>
                  <a:pt x="0" y="11308557"/>
                </a:lnTo>
                <a:lnTo>
                  <a:pt x="20104097" y="11308557"/>
                </a:lnTo>
                <a:lnTo>
                  <a:pt x="20104097" y="0"/>
                </a:lnTo>
                <a:close/>
              </a:path>
            </a:pathLst>
          </a:custGeom>
          <a:solidFill>
            <a:srgbClr val="25213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9DE1FD37-4DF9-4019-968E-80FEA019D948}"/>
              </a:ext>
            </a:extLst>
          </p:cNvPr>
          <p:cNvSpPr/>
          <p:nvPr/>
        </p:nvSpPr>
        <p:spPr>
          <a:xfrm>
            <a:off x="10841470" y="5910504"/>
            <a:ext cx="7000519" cy="3733800"/>
          </a:xfrm>
          <a:prstGeom prst="rect">
            <a:avLst/>
          </a:prstGeom>
          <a:solidFill>
            <a:srgbClr val="C72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8B55CC-341F-44F1-9D57-B94049EF01FB}"/>
              </a:ext>
            </a:extLst>
          </p:cNvPr>
          <p:cNvSpPr txBox="1"/>
          <p:nvPr/>
        </p:nvSpPr>
        <p:spPr>
          <a:xfrm>
            <a:off x="2060094" y="3367214"/>
            <a:ext cx="172121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rgbClr val="C72526"/>
                </a:solidFill>
              </a:rPr>
              <a:t>1 000 000 000 </a:t>
            </a:r>
            <a:r>
              <a:rPr lang="en-US" sz="6000" b="1" dirty="0">
                <a:solidFill>
                  <a:srgbClr val="C72526"/>
                </a:solidFill>
              </a:rPr>
              <a:t>$</a:t>
            </a:r>
            <a:endParaRPr lang="ru-RU" sz="6000" b="1" dirty="0">
              <a:solidFill>
                <a:srgbClr val="C72526"/>
              </a:solidFill>
            </a:endParaRPr>
          </a:p>
          <a:p>
            <a:pPr algn="ctr"/>
            <a:r>
              <a:rPr lang="ru-RU" sz="4800" b="1" dirty="0">
                <a:solidFill>
                  <a:srgbClr val="C72526"/>
                </a:solidFill>
              </a:rPr>
              <a:t>Суммарный ущерб от шифровальщиков 2021 г.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CF12BA-B506-4520-99BE-6DB91E20E641}"/>
              </a:ext>
            </a:extLst>
          </p:cNvPr>
          <p:cNvSpPr txBox="1"/>
          <p:nvPr/>
        </p:nvSpPr>
        <p:spPr>
          <a:xfrm>
            <a:off x="2264228" y="5832821"/>
            <a:ext cx="7467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4800" dirty="0">
                <a:solidFill>
                  <a:schemeClr val="bg1"/>
                </a:solidFill>
              </a:rPr>
              <a:t>Производство - 37%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4800" dirty="0">
                <a:solidFill>
                  <a:schemeClr val="bg1"/>
                </a:solidFill>
              </a:rPr>
              <a:t>Ретейл – 20%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4800" dirty="0">
                <a:solidFill>
                  <a:schemeClr val="bg1"/>
                </a:solidFill>
              </a:rPr>
              <a:t>Гос. Учреждения – 15%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4800" dirty="0">
                <a:solidFill>
                  <a:schemeClr val="bg1"/>
                </a:solidFill>
              </a:rPr>
              <a:t>Здравоохранения – 15%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4800" dirty="0">
                <a:solidFill>
                  <a:schemeClr val="bg1"/>
                </a:solidFill>
              </a:rPr>
              <a:t>Строительство – 12%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0FDF4F21-D7D0-45B1-BE80-575D2DFB5C6A}"/>
              </a:ext>
            </a:extLst>
          </p:cNvPr>
          <p:cNvSpPr/>
          <p:nvPr/>
        </p:nvSpPr>
        <p:spPr>
          <a:xfrm>
            <a:off x="17312285" y="986455"/>
            <a:ext cx="426084" cy="260985"/>
          </a:xfrm>
          <a:custGeom>
            <a:avLst/>
            <a:gdLst/>
            <a:ahLst/>
            <a:cxnLst/>
            <a:rect l="l" t="t" r="r" b="b"/>
            <a:pathLst>
              <a:path w="426084" h="260985">
                <a:moveTo>
                  <a:pt x="361324" y="7"/>
                </a:moveTo>
                <a:lnTo>
                  <a:pt x="324757" y="575"/>
                </a:lnTo>
                <a:lnTo>
                  <a:pt x="302425" y="1945"/>
                </a:lnTo>
                <a:lnTo>
                  <a:pt x="217931" y="158442"/>
                </a:lnTo>
                <a:lnTo>
                  <a:pt x="217281" y="164028"/>
                </a:lnTo>
                <a:lnTo>
                  <a:pt x="210852" y="164806"/>
                </a:lnTo>
                <a:lnTo>
                  <a:pt x="122609" y="1309"/>
                </a:lnTo>
                <a:lnTo>
                  <a:pt x="96613" y="205"/>
                </a:lnTo>
                <a:lnTo>
                  <a:pt x="59032" y="0"/>
                </a:lnTo>
                <a:lnTo>
                  <a:pt x="22709" y="625"/>
                </a:lnTo>
                <a:lnTo>
                  <a:pt x="488" y="2013"/>
                </a:lnTo>
                <a:lnTo>
                  <a:pt x="0" y="7519"/>
                </a:lnTo>
                <a:lnTo>
                  <a:pt x="50" y="252932"/>
                </a:lnTo>
                <a:lnTo>
                  <a:pt x="1088" y="256266"/>
                </a:lnTo>
                <a:lnTo>
                  <a:pt x="1611" y="259361"/>
                </a:lnTo>
                <a:lnTo>
                  <a:pt x="24555" y="260349"/>
                </a:lnTo>
                <a:lnTo>
                  <a:pt x="45637" y="260440"/>
                </a:lnTo>
                <a:lnTo>
                  <a:pt x="63224" y="259670"/>
                </a:lnTo>
                <a:lnTo>
                  <a:pt x="75681" y="258073"/>
                </a:lnTo>
                <a:lnTo>
                  <a:pt x="76411" y="257059"/>
                </a:lnTo>
                <a:lnTo>
                  <a:pt x="77244" y="79893"/>
                </a:lnTo>
                <a:lnTo>
                  <a:pt x="78360" y="78620"/>
                </a:lnTo>
                <a:lnTo>
                  <a:pt x="80946" y="77721"/>
                </a:lnTo>
                <a:lnTo>
                  <a:pt x="106585" y="123176"/>
                </a:lnTo>
                <a:lnTo>
                  <a:pt x="157484" y="214278"/>
                </a:lnTo>
                <a:lnTo>
                  <a:pt x="183198" y="259501"/>
                </a:lnTo>
                <a:lnTo>
                  <a:pt x="242436" y="259501"/>
                </a:lnTo>
                <a:lnTo>
                  <a:pt x="344204" y="77890"/>
                </a:lnTo>
                <a:lnTo>
                  <a:pt x="348567" y="78178"/>
                </a:lnTo>
                <a:lnTo>
                  <a:pt x="348689" y="247333"/>
                </a:lnTo>
                <a:lnTo>
                  <a:pt x="349151" y="258350"/>
                </a:lnTo>
                <a:lnTo>
                  <a:pt x="367843" y="259973"/>
                </a:lnTo>
                <a:lnTo>
                  <a:pt x="390328" y="260293"/>
                </a:lnTo>
                <a:lnTo>
                  <a:pt x="411315" y="259372"/>
                </a:lnTo>
                <a:lnTo>
                  <a:pt x="425510" y="257278"/>
                </a:lnTo>
                <a:lnTo>
                  <a:pt x="425085" y="4156"/>
                </a:lnTo>
                <a:lnTo>
                  <a:pt x="424895" y="2906"/>
                </a:lnTo>
                <a:lnTo>
                  <a:pt x="424272" y="1987"/>
                </a:lnTo>
                <a:lnTo>
                  <a:pt x="423233" y="1387"/>
                </a:lnTo>
                <a:lnTo>
                  <a:pt x="398643" y="268"/>
                </a:lnTo>
                <a:lnTo>
                  <a:pt x="361324" y="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13DAE1D2-79E1-46D7-9374-043D5D0BB20C}"/>
              </a:ext>
            </a:extLst>
          </p:cNvPr>
          <p:cNvSpPr/>
          <p:nvPr/>
        </p:nvSpPr>
        <p:spPr>
          <a:xfrm>
            <a:off x="16222781" y="984180"/>
            <a:ext cx="624205" cy="266065"/>
          </a:xfrm>
          <a:custGeom>
            <a:avLst/>
            <a:gdLst/>
            <a:ahLst/>
            <a:cxnLst/>
            <a:rect l="l" t="t" r="r" b="b"/>
            <a:pathLst>
              <a:path w="624205" h="266064">
                <a:moveTo>
                  <a:pt x="328333" y="183883"/>
                </a:moveTo>
                <a:lnTo>
                  <a:pt x="323405" y="144754"/>
                </a:lnTo>
                <a:lnTo>
                  <a:pt x="296367" y="113144"/>
                </a:lnTo>
                <a:lnTo>
                  <a:pt x="254660" y="103593"/>
                </a:lnTo>
                <a:lnTo>
                  <a:pt x="194995" y="101104"/>
                </a:lnTo>
                <a:lnTo>
                  <a:pt x="150952" y="100888"/>
                </a:lnTo>
                <a:lnTo>
                  <a:pt x="128943" y="100622"/>
                </a:lnTo>
                <a:lnTo>
                  <a:pt x="84239" y="95808"/>
                </a:lnTo>
                <a:lnTo>
                  <a:pt x="79629" y="80797"/>
                </a:lnTo>
                <a:lnTo>
                  <a:pt x="79895" y="73456"/>
                </a:lnTo>
                <a:lnTo>
                  <a:pt x="205549" y="57340"/>
                </a:lnTo>
                <a:lnTo>
                  <a:pt x="210972" y="57505"/>
                </a:lnTo>
                <a:lnTo>
                  <a:pt x="238099" y="80365"/>
                </a:lnTo>
                <a:lnTo>
                  <a:pt x="238810" y="81368"/>
                </a:lnTo>
                <a:lnTo>
                  <a:pt x="239598" y="83070"/>
                </a:lnTo>
                <a:lnTo>
                  <a:pt x="316242" y="83070"/>
                </a:lnTo>
                <a:lnTo>
                  <a:pt x="316992" y="75107"/>
                </a:lnTo>
                <a:lnTo>
                  <a:pt x="317004" y="67335"/>
                </a:lnTo>
                <a:lnTo>
                  <a:pt x="316484" y="59690"/>
                </a:lnTo>
                <a:lnTo>
                  <a:pt x="303504" y="23609"/>
                </a:lnTo>
                <a:lnTo>
                  <a:pt x="265963" y="3886"/>
                </a:lnTo>
                <a:lnTo>
                  <a:pt x="231305" y="0"/>
                </a:lnTo>
                <a:lnTo>
                  <a:pt x="84518" y="38"/>
                </a:lnTo>
                <a:lnTo>
                  <a:pt x="43383" y="6921"/>
                </a:lnTo>
                <a:lnTo>
                  <a:pt x="6172" y="36944"/>
                </a:lnTo>
                <a:lnTo>
                  <a:pt x="266" y="81216"/>
                </a:lnTo>
                <a:lnTo>
                  <a:pt x="787" y="96862"/>
                </a:lnTo>
                <a:lnTo>
                  <a:pt x="13589" y="138709"/>
                </a:lnTo>
                <a:lnTo>
                  <a:pt x="48298" y="154432"/>
                </a:lnTo>
                <a:lnTo>
                  <a:pt x="102666" y="159613"/>
                </a:lnTo>
                <a:lnTo>
                  <a:pt x="205079" y="161975"/>
                </a:lnTo>
                <a:lnTo>
                  <a:pt x="221894" y="162864"/>
                </a:lnTo>
                <a:lnTo>
                  <a:pt x="246748" y="181864"/>
                </a:lnTo>
                <a:lnTo>
                  <a:pt x="245452" y="191960"/>
                </a:lnTo>
                <a:lnTo>
                  <a:pt x="106222" y="207695"/>
                </a:lnTo>
                <a:lnTo>
                  <a:pt x="101460" y="206768"/>
                </a:lnTo>
                <a:lnTo>
                  <a:pt x="87782" y="205244"/>
                </a:lnTo>
                <a:lnTo>
                  <a:pt x="82905" y="199644"/>
                </a:lnTo>
                <a:lnTo>
                  <a:pt x="79324" y="187172"/>
                </a:lnTo>
                <a:lnTo>
                  <a:pt x="78689" y="182651"/>
                </a:lnTo>
                <a:lnTo>
                  <a:pt x="77851" y="178600"/>
                </a:lnTo>
                <a:lnTo>
                  <a:pt x="56629" y="177571"/>
                </a:lnTo>
                <a:lnTo>
                  <a:pt x="34671" y="177419"/>
                </a:lnTo>
                <a:lnTo>
                  <a:pt x="15049" y="178104"/>
                </a:lnTo>
                <a:lnTo>
                  <a:pt x="800" y="179565"/>
                </a:lnTo>
                <a:lnTo>
                  <a:pt x="25" y="190131"/>
                </a:lnTo>
                <a:lnTo>
                  <a:pt x="0" y="196773"/>
                </a:lnTo>
                <a:lnTo>
                  <a:pt x="190" y="203479"/>
                </a:lnTo>
                <a:lnTo>
                  <a:pt x="13957" y="243408"/>
                </a:lnTo>
                <a:lnTo>
                  <a:pt x="55664" y="262001"/>
                </a:lnTo>
                <a:lnTo>
                  <a:pt x="96774" y="264807"/>
                </a:lnTo>
                <a:lnTo>
                  <a:pt x="160997" y="265645"/>
                </a:lnTo>
                <a:lnTo>
                  <a:pt x="191998" y="265633"/>
                </a:lnTo>
                <a:lnTo>
                  <a:pt x="253961" y="263321"/>
                </a:lnTo>
                <a:lnTo>
                  <a:pt x="292557" y="255625"/>
                </a:lnTo>
                <a:lnTo>
                  <a:pt x="323392" y="223012"/>
                </a:lnTo>
                <a:lnTo>
                  <a:pt x="327101" y="203479"/>
                </a:lnTo>
                <a:lnTo>
                  <a:pt x="328333" y="183883"/>
                </a:lnTo>
                <a:close/>
              </a:path>
              <a:path w="624205" h="266064">
                <a:moveTo>
                  <a:pt x="624154" y="170764"/>
                </a:moveTo>
                <a:lnTo>
                  <a:pt x="622820" y="131495"/>
                </a:lnTo>
                <a:lnTo>
                  <a:pt x="593890" y="86245"/>
                </a:lnTo>
                <a:lnTo>
                  <a:pt x="555104" y="76873"/>
                </a:lnTo>
                <a:lnTo>
                  <a:pt x="555104" y="179552"/>
                </a:lnTo>
                <a:lnTo>
                  <a:pt x="555002" y="188036"/>
                </a:lnTo>
                <a:lnTo>
                  <a:pt x="520065" y="212928"/>
                </a:lnTo>
                <a:lnTo>
                  <a:pt x="512902" y="212966"/>
                </a:lnTo>
                <a:lnTo>
                  <a:pt x="498563" y="212839"/>
                </a:lnTo>
                <a:lnTo>
                  <a:pt x="498563" y="213004"/>
                </a:lnTo>
                <a:lnTo>
                  <a:pt x="485114" y="213131"/>
                </a:lnTo>
                <a:lnTo>
                  <a:pt x="478396" y="213093"/>
                </a:lnTo>
                <a:lnTo>
                  <a:pt x="471703" y="212826"/>
                </a:lnTo>
                <a:lnTo>
                  <a:pt x="439534" y="188036"/>
                </a:lnTo>
                <a:lnTo>
                  <a:pt x="438962" y="170764"/>
                </a:lnTo>
                <a:lnTo>
                  <a:pt x="439089" y="162521"/>
                </a:lnTo>
                <a:lnTo>
                  <a:pt x="464312" y="129844"/>
                </a:lnTo>
                <a:lnTo>
                  <a:pt x="471525" y="128104"/>
                </a:lnTo>
                <a:lnTo>
                  <a:pt x="479806" y="128104"/>
                </a:lnTo>
                <a:lnTo>
                  <a:pt x="535698" y="129921"/>
                </a:lnTo>
                <a:lnTo>
                  <a:pt x="555104" y="179552"/>
                </a:lnTo>
                <a:lnTo>
                  <a:pt x="555104" y="76873"/>
                </a:lnTo>
                <a:lnTo>
                  <a:pt x="552983" y="76682"/>
                </a:lnTo>
                <a:lnTo>
                  <a:pt x="545376" y="76301"/>
                </a:lnTo>
                <a:lnTo>
                  <a:pt x="538518" y="76161"/>
                </a:lnTo>
                <a:lnTo>
                  <a:pt x="533260" y="76047"/>
                </a:lnTo>
                <a:lnTo>
                  <a:pt x="521131" y="76022"/>
                </a:lnTo>
                <a:lnTo>
                  <a:pt x="496874" y="76161"/>
                </a:lnTo>
                <a:lnTo>
                  <a:pt x="473506" y="76022"/>
                </a:lnTo>
                <a:lnTo>
                  <a:pt x="434949" y="77304"/>
                </a:lnTo>
                <a:lnTo>
                  <a:pt x="386143" y="97497"/>
                </a:lnTo>
                <a:lnTo>
                  <a:pt x="370484" y="151193"/>
                </a:lnTo>
                <a:lnTo>
                  <a:pt x="370128" y="171030"/>
                </a:lnTo>
                <a:lnTo>
                  <a:pt x="370420" y="188036"/>
                </a:lnTo>
                <a:lnTo>
                  <a:pt x="376174" y="229044"/>
                </a:lnTo>
                <a:lnTo>
                  <a:pt x="421513" y="262813"/>
                </a:lnTo>
                <a:lnTo>
                  <a:pt x="497687" y="265684"/>
                </a:lnTo>
                <a:lnTo>
                  <a:pt x="543496" y="265430"/>
                </a:lnTo>
                <a:lnTo>
                  <a:pt x="592683" y="256336"/>
                </a:lnTo>
                <a:lnTo>
                  <a:pt x="622122" y="213131"/>
                </a:lnTo>
                <a:lnTo>
                  <a:pt x="622160" y="212966"/>
                </a:lnTo>
                <a:lnTo>
                  <a:pt x="622795" y="210388"/>
                </a:lnTo>
                <a:lnTo>
                  <a:pt x="623824" y="190703"/>
                </a:lnTo>
                <a:lnTo>
                  <a:pt x="624154" y="1707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3290D05-A1CF-4BC0-8728-29600CF93997}"/>
              </a:ext>
            </a:extLst>
          </p:cNvPr>
          <p:cNvSpPr/>
          <p:nvPr/>
        </p:nvSpPr>
        <p:spPr>
          <a:xfrm>
            <a:off x="17777635" y="1060147"/>
            <a:ext cx="242164" cy="1899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6">
            <a:extLst>
              <a:ext uri="{FF2B5EF4-FFF2-40B4-BE49-F238E27FC236}">
                <a16:creationId xmlns:a16="http://schemas.microsoft.com/office/drawing/2014/main" id="{8547AFF5-7C95-4977-8745-6613F808F7F1}"/>
              </a:ext>
            </a:extLst>
          </p:cNvPr>
          <p:cNvGrpSpPr/>
          <p:nvPr/>
        </p:nvGrpSpPr>
        <p:grpSpPr>
          <a:xfrm>
            <a:off x="16873138" y="984971"/>
            <a:ext cx="396875" cy="265430"/>
            <a:chOff x="16726690" y="1470238"/>
            <a:chExt cx="396875" cy="265430"/>
          </a:xfrm>
        </p:grpSpPr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86A46D74-4F8F-4860-94C1-B841FDFB3E10}"/>
                </a:ext>
              </a:extLst>
            </p:cNvPr>
            <p:cNvSpPr/>
            <p:nvPr/>
          </p:nvSpPr>
          <p:spPr>
            <a:xfrm>
              <a:off x="16904502" y="1505480"/>
              <a:ext cx="218612" cy="2298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22D73460-F9F9-4AC7-935D-737E118508DB}"/>
                </a:ext>
              </a:extLst>
            </p:cNvPr>
            <p:cNvSpPr/>
            <p:nvPr/>
          </p:nvSpPr>
          <p:spPr>
            <a:xfrm>
              <a:off x="16726690" y="1470238"/>
              <a:ext cx="166370" cy="262255"/>
            </a:xfrm>
            <a:custGeom>
              <a:avLst/>
              <a:gdLst/>
              <a:ahLst/>
              <a:cxnLst/>
              <a:rect l="l" t="t" r="r" b="b"/>
              <a:pathLst>
                <a:path w="166369" h="262255">
                  <a:moveTo>
                    <a:pt x="106977" y="0"/>
                  </a:moveTo>
                  <a:lnTo>
                    <a:pt x="65192" y="5961"/>
                  </a:lnTo>
                  <a:lnTo>
                    <a:pt x="33537" y="43894"/>
                  </a:lnTo>
                  <a:lnTo>
                    <a:pt x="30183" y="77359"/>
                  </a:lnTo>
                  <a:lnTo>
                    <a:pt x="22568" y="78343"/>
                  </a:lnTo>
                  <a:lnTo>
                    <a:pt x="7638" y="78526"/>
                  </a:lnTo>
                  <a:lnTo>
                    <a:pt x="172" y="80010"/>
                  </a:lnTo>
                  <a:lnTo>
                    <a:pt x="239" y="91267"/>
                  </a:lnTo>
                  <a:lnTo>
                    <a:pt x="0" y="102414"/>
                  </a:lnTo>
                  <a:lnTo>
                    <a:pt x="180" y="113469"/>
                  </a:lnTo>
                  <a:lnTo>
                    <a:pt x="1505" y="124449"/>
                  </a:lnTo>
                  <a:lnTo>
                    <a:pt x="8912" y="125357"/>
                  </a:lnTo>
                  <a:lnTo>
                    <a:pt x="16297" y="125305"/>
                  </a:lnTo>
                  <a:lnTo>
                    <a:pt x="23685" y="125468"/>
                  </a:lnTo>
                  <a:lnTo>
                    <a:pt x="31106" y="127023"/>
                  </a:lnTo>
                  <a:lnTo>
                    <a:pt x="31121" y="234545"/>
                  </a:lnTo>
                  <a:lnTo>
                    <a:pt x="30996" y="242954"/>
                  </a:lnTo>
                  <a:lnTo>
                    <a:pt x="31087" y="251298"/>
                  </a:lnTo>
                  <a:lnTo>
                    <a:pt x="31708" y="259531"/>
                  </a:lnTo>
                  <a:lnTo>
                    <a:pt x="46735" y="261123"/>
                  </a:lnTo>
                  <a:lnTo>
                    <a:pt x="65672" y="261652"/>
                  </a:lnTo>
                  <a:lnTo>
                    <a:pt x="84607" y="261113"/>
                  </a:lnTo>
                  <a:lnTo>
                    <a:pt x="99625" y="259504"/>
                  </a:lnTo>
                  <a:lnTo>
                    <a:pt x="99681" y="126411"/>
                  </a:lnTo>
                  <a:lnTo>
                    <a:pt x="116097" y="125296"/>
                  </a:lnTo>
                  <a:lnTo>
                    <a:pt x="148983" y="125371"/>
                  </a:lnTo>
                  <a:lnTo>
                    <a:pt x="165755" y="124256"/>
                  </a:lnTo>
                  <a:lnTo>
                    <a:pt x="165686" y="112712"/>
                  </a:lnTo>
                  <a:lnTo>
                    <a:pt x="165914" y="101339"/>
                  </a:lnTo>
                  <a:lnTo>
                    <a:pt x="165642" y="89958"/>
                  </a:lnTo>
                  <a:lnTo>
                    <a:pt x="164072" y="78390"/>
                  </a:lnTo>
                  <a:lnTo>
                    <a:pt x="125108" y="78378"/>
                  </a:lnTo>
                  <a:lnTo>
                    <a:pt x="116989" y="78533"/>
                  </a:lnTo>
                  <a:lnTo>
                    <a:pt x="108720" y="78275"/>
                  </a:lnTo>
                  <a:lnTo>
                    <a:pt x="100246" y="77078"/>
                  </a:lnTo>
                  <a:lnTo>
                    <a:pt x="100246" y="72697"/>
                  </a:lnTo>
                  <a:lnTo>
                    <a:pt x="99752" y="68532"/>
                  </a:lnTo>
                  <a:lnTo>
                    <a:pt x="150840" y="45901"/>
                  </a:lnTo>
                  <a:lnTo>
                    <a:pt x="162190" y="45417"/>
                  </a:lnTo>
                  <a:lnTo>
                    <a:pt x="162492" y="23279"/>
                  </a:lnTo>
                  <a:lnTo>
                    <a:pt x="162416" y="12939"/>
                  </a:lnTo>
                  <a:lnTo>
                    <a:pt x="162048" y="3088"/>
                  </a:lnTo>
                  <a:lnTo>
                    <a:pt x="160278" y="1420"/>
                  </a:lnTo>
                  <a:lnTo>
                    <a:pt x="159857" y="673"/>
                  </a:lnTo>
                  <a:lnTo>
                    <a:pt x="124462" y="117"/>
                  </a:lnTo>
                  <a:lnTo>
                    <a:pt x="1069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9">
            <a:extLst>
              <a:ext uri="{FF2B5EF4-FFF2-40B4-BE49-F238E27FC236}">
                <a16:creationId xmlns:a16="http://schemas.microsoft.com/office/drawing/2014/main" id="{02743F9C-AA43-479E-9F8C-0DF9EB4A3E72}"/>
              </a:ext>
            </a:extLst>
          </p:cNvPr>
          <p:cNvSpPr/>
          <p:nvPr/>
        </p:nvSpPr>
        <p:spPr>
          <a:xfrm>
            <a:off x="18193848" y="986422"/>
            <a:ext cx="68580" cy="260350"/>
          </a:xfrm>
          <a:custGeom>
            <a:avLst/>
            <a:gdLst/>
            <a:ahLst/>
            <a:cxnLst/>
            <a:rect l="l" t="t" r="r" b="b"/>
            <a:pathLst>
              <a:path w="68580" h="260350">
                <a:moveTo>
                  <a:pt x="34421" y="0"/>
                </a:moveTo>
                <a:lnTo>
                  <a:pt x="1317" y="108"/>
                </a:lnTo>
                <a:lnTo>
                  <a:pt x="611" y="3767"/>
                </a:lnTo>
                <a:lnTo>
                  <a:pt x="0" y="5471"/>
                </a:lnTo>
                <a:lnTo>
                  <a:pt x="11" y="254393"/>
                </a:lnTo>
                <a:lnTo>
                  <a:pt x="1157" y="257076"/>
                </a:lnTo>
                <a:lnTo>
                  <a:pt x="1863" y="260193"/>
                </a:lnTo>
                <a:lnTo>
                  <a:pt x="43097" y="260197"/>
                </a:lnTo>
                <a:lnTo>
                  <a:pt x="51028" y="260338"/>
                </a:lnTo>
                <a:lnTo>
                  <a:pt x="58883" y="260202"/>
                </a:lnTo>
                <a:lnTo>
                  <a:pt x="66607" y="259412"/>
                </a:lnTo>
                <a:lnTo>
                  <a:pt x="67826" y="227365"/>
                </a:lnTo>
                <a:lnTo>
                  <a:pt x="68412" y="165349"/>
                </a:lnTo>
                <a:lnTo>
                  <a:pt x="68380" y="93510"/>
                </a:lnTo>
                <a:lnTo>
                  <a:pt x="67743" y="31995"/>
                </a:lnTo>
                <a:lnTo>
                  <a:pt x="66518" y="951"/>
                </a:lnTo>
                <a:lnTo>
                  <a:pt x="50554" y="109"/>
                </a:lnTo>
                <a:lnTo>
                  <a:pt x="344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0243A9A4-74EA-4B12-8E7A-CD88B3A071AA}"/>
              </a:ext>
            </a:extLst>
          </p:cNvPr>
          <p:cNvSpPr/>
          <p:nvPr/>
        </p:nvSpPr>
        <p:spPr>
          <a:xfrm>
            <a:off x="18068726" y="986481"/>
            <a:ext cx="67945" cy="260350"/>
          </a:xfrm>
          <a:custGeom>
            <a:avLst/>
            <a:gdLst/>
            <a:ahLst/>
            <a:cxnLst/>
            <a:rect l="l" t="t" r="r" b="b"/>
            <a:pathLst>
              <a:path w="67944" h="260350">
                <a:moveTo>
                  <a:pt x="32132" y="0"/>
                </a:moveTo>
                <a:lnTo>
                  <a:pt x="13713" y="685"/>
                </a:lnTo>
                <a:lnTo>
                  <a:pt x="0" y="2374"/>
                </a:lnTo>
                <a:lnTo>
                  <a:pt x="69" y="255388"/>
                </a:lnTo>
                <a:lnTo>
                  <a:pt x="1027" y="257017"/>
                </a:lnTo>
                <a:lnTo>
                  <a:pt x="1463" y="258472"/>
                </a:lnTo>
                <a:lnTo>
                  <a:pt x="18103" y="259920"/>
                </a:lnTo>
                <a:lnTo>
                  <a:pt x="37027" y="260250"/>
                </a:lnTo>
                <a:lnTo>
                  <a:pt x="54773" y="259494"/>
                </a:lnTo>
                <a:lnTo>
                  <a:pt x="67875" y="257685"/>
                </a:lnTo>
                <a:lnTo>
                  <a:pt x="67875" y="1759"/>
                </a:lnTo>
                <a:lnTo>
                  <a:pt x="51454" y="348"/>
                </a:lnTo>
                <a:lnTo>
                  <a:pt x="321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1">
            <a:extLst>
              <a:ext uri="{FF2B5EF4-FFF2-40B4-BE49-F238E27FC236}">
                <a16:creationId xmlns:a16="http://schemas.microsoft.com/office/drawing/2014/main" id="{8727C7DF-FB4E-4621-9EF5-25A6C0358D5B}"/>
              </a:ext>
            </a:extLst>
          </p:cNvPr>
          <p:cNvGrpSpPr/>
          <p:nvPr/>
        </p:nvGrpSpPr>
        <p:grpSpPr>
          <a:xfrm>
            <a:off x="17951517" y="452241"/>
            <a:ext cx="798195" cy="796290"/>
            <a:chOff x="17805069" y="937508"/>
            <a:chExt cx="798195" cy="796290"/>
          </a:xfrm>
        </p:grpSpPr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2D1E0A7C-2319-47C0-A300-CE066D268732}"/>
                </a:ext>
              </a:extLst>
            </p:cNvPr>
            <p:cNvSpPr/>
            <p:nvPr/>
          </p:nvSpPr>
          <p:spPr>
            <a:xfrm>
              <a:off x="17805069" y="937508"/>
              <a:ext cx="796377" cy="36797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1C4DA403-A7BA-4F4F-A974-E7A43708A196}"/>
                </a:ext>
              </a:extLst>
            </p:cNvPr>
            <p:cNvSpPr/>
            <p:nvPr/>
          </p:nvSpPr>
          <p:spPr>
            <a:xfrm>
              <a:off x="18226760" y="1305483"/>
              <a:ext cx="376188" cy="4280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1F77298C-4413-4959-8AE2-701D0C5CCC7A}"/>
              </a:ext>
            </a:extLst>
          </p:cNvPr>
          <p:cNvGrpSpPr/>
          <p:nvPr/>
        </p:nvGrpSpPr>
        <p:grpSpPr>
          <a:xfrm>
            <a:off x="10742286" y="5376286"/>
            <a:ext cx="7216519" cy="4508927"/>
            <a:chOff x="10742286" y="5376286"/>
            <a:chExt cx="7216519" cy="450892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339F642-C151-4B78-A15D-D92BC202C23E}"/>
                </a:ext>
              </a:extLst>
            </p:cNvPr>
            <p:cNvSpPr txBox="1"/>
            <p:nvPr/>
          </p:nvSpPr>
          <p:spPr>
            <a:xfrm>
              <a:off x="12238816" y="6476587"/>
              <a:ext cx="571998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>
                  <a:solidFill>
                    <a:schemeClr val="bg1"/>
                  </a:solidFill>
                </a:rPr>
                <a:t> Угроза раскрытия конфиденциальной информации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EDD6FA4-8AD7-4EAA-92A9-5B0F62DC4B40}"/>
                </a:ext>
              </a:extLst>
            </p:cNvPr>
            <p:cNvSpPr txBox="1"/>
            <p:nvPr/>
          </p:nvSpPr>
          <p:spPr>
            <a:xfrm>
              <a:off x="10742286" y="5376286"/>
              <a:ext cx="304800" cy="4508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700" dirty="0">
                  <a:solidFill>
                    <a:schemeClr val="bg1"/>
                  </a:solidFill>
                </a:rPr>
                <a:t>!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4145C35-8234-4437-B4EC-E6B85AD62F23}"/>
              </a:ext>
            </a:extLst>
          </p:cNvPr>
          <p:cNvSpPr txBox="1"/>
          <p:nvPr/>
        </p:nvSpPr>
        <p:spPr>
          <a:xfrm>
            <a:off x="2356757" y="1424137"/>
            <a:ext cx="100511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</a:rPr>
              <a:t>Атаки шифровальщиков станут более агрессивными</a:t>
            </a:r>
          </a:p>
        </p:txBody>
      </p:sp>
    </p:spTree>
    <p:extLst>
      <p:ext uri="{BB962C8B-B14F-4D97-AF65-F5344CB8AC3E}">
        <p14:creationId xmlns:p14="http://schemas.microsoft.com/office/powerpoint/2010/main" val="82278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9EC04BB4-7A1C-405E-B4D6-C41D4E1A7DC9}"/>
              </a:ext>
            </a:extLst>
          </p:cNvPr>
          <p:cNvSpPr/>
          <p:nvPr/>
        </p:nvSpPr>
        <p:spPr>
          <a:xfrm>
            <a:off x="13103581" y="0"/>
            <a:ext cx="7000519" cy="11309350"/>
          </a:xfrm>
          <a:prstGeom prst="rect">
            <a:avLst/>
          </a:prstGeom>
          <a:solidFill>
            <a:srgbClr val="C72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60BD7F84-E7FA-4DC1-A4DE-916FD5E6A759}"/>
              </a:ext>
            </a:extLst>
          </p:cNvPr>
          <p:cNvSpPr/>
          <p:nvPr/>
        </p:nvSpPr>
        <p:spPr>
          <a:xfrm rot="16200000">
            <a:off x="-134075" y="6008289"/>
            <a:ext cx="4343400" cy="784612"/>
          </a:xfrm>
          <a:prstGeom prst="rightArrow">
            <a:avLst/>
          </a:prstGeom>
          <a:solidFill>
            <a:srgbClr val="B62827"/>
          </a:solidFill>
        </p:spPr>
        <p:txBody>
          <a:bodyPr vert="horz" wrap="square" lIns="0" tIns="170180" rIns="0" bIns="0" rtlCol="0">
            <a:spAutoFit/>
          </a:bodyPr>
          <a:lstStyle/>
          <a:p>
            <a:pPr marL="226060" indent="-71755">
              <a:spcBef>
                <a:spcPts val="1340"/>
              </a:spcBef>
              <a:buSzPct val="93103"/>
              <a:buChar char="•"/>
              <a:tabLst>
                <a:tab pos="226695" algn="l"/>
              </a:tabLst>
            </a:pPr>
            <a:endParaRPr lang="ru-RU" sz="1450" b="1" spc="2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84FE5C-D4ED-4556-9667-EF4C1DABA298}"/>
              </a:ext>
            </a:extLst>
          </p:cNvPr>
          <p:cNvSpPr txBox="1"/>
          <p:nvPr/>
        </p:nvSpPr>
        <p:spPr>
          <a:xfrm>
            <a:off x="2903831" y="3281543"/>
            <a:ext cx="100511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i="0" dirty="0">
                <a:solidFill>
                  <a:srgbClr val="292828"/>
                </a:solidFill>
                <a:effectLst/>
                <a:latin typeface="GothamPro"/>
              </a:rPr>
              <a:t>Рост числа атак на систему здравоохранения (на 45%)</a:t>
            </a:r>
            <a:endParaRPr lang="ru-RU" sz="3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6E1824-9CE4-4CF7-AACC-86A49EDB6BB3}"/>
              </a:ext>
            </a:extLst>
          </p:cNvPr>
          <p:cNvSpPr txBox="1"/>
          <p:nvPr/>
        </p:nvSpPr>
        <p:spPr>
          <a:xfrm>
            <a:off x="2903831" y="4449240"/>
            <a:ext cx="853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0" dirty="0">
                <a:solidFill>
                  <a:srgbClr val="292828"/>
                </a:solidFill>
                <a:effectLst/>
                <a:latin typeface="GothamPro"/>
              </a:rPr>
              <a:t>Чаще всего вредоносные воздействия осуществлялись с помощью программы-вымогателя</a:t>
            </a:r>
          </a:p>
          <a:p>
            <a:endParaRPr lang="ru-RU" sz="28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F7C817-1A49-406C-8FAD-FA8475624A9B}"/>
              </a:ext>
            </a:extLst>
          </p:cNvPr>
          <p:cNvSpPr txBox="1"/>
          <p:nvPr/>
        </p:nvSpPr>
        <p:spPr>
          <a:xfrm>
            <a:off x="14155901" y="7363348"/>
            <a:ext cx="49024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>
                <a:solidFill>
                  <a:schemeClr val="bg1"/>
                </a:solidFill>
              </a:rPr>
              <a:t>В Канаде рост на 250%</a:t>
            </a:r>
          </a:p>
          <a:p>
            <a:r>
              <a:rPr lang="ru-RU" sz="3600" b="1" i="1" dirty="0">
                <a:solidFill>
                  <a:schemeClr val="bg1"/>
                </a:solidFill>
              </a:rPr>
              <a:t>В Германии на 220%</a:t>
            </a:r>
          </a:p>
        </p:txBody>
      </p:sp>
      <p:pic>
        <p:nvPicPr>
          <p:cNvPr id="2056" name="Picture 8" descr="Кизилюртовская центральная районная больница">
            <a:extLst>
              <a:ext uri="{FF2B5EF4-FFF2-40B4-BE49-F238E27FC236}">
                <a16:creationId xmlns:a16="http://schemas.microsoft.com/office/drawing/2014/main" id="{F90118BE-B1C9-46A3-AFBA-5F28D7CEA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108" y="3866318"/>
            <a:ext cx="478155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C0D30C9-1DF2-4AE3-BE5B-A8291E628A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950" y="5791813"/>
            <a:ext cx="8534400" cy="444784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23C2534-7763-45D1-AA97-2F866D1DBB68}"/>
              </a:ext>
            </a:extLst>
          </p:cNvPr>
          <p:cNvSpPr txBox="1"/>
          <p:nvPr/>
        </p:nvSpPr>
        <p:spPr>
          <a:xfrm>
            <a:off x="2279650" y="1282458"/>
            <a:ext cx="10287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sz="4800" dirty="0">
                <a:solidFill>
                  <a:schemeClr val="tx1"/>
                </a:solidFill>
              </a:rPr>
              <a:t>Рост количества атак на медицинские учреждения (Covid-19)</a:t>
            </a:r>
            <a:br>
              <a:rPr lang="ru-RU" sz="4800" dirty="0">
                <a:solidFill>
                  <a:schemeClr val="tx1"/>
                </a:solidFill>
              </a:rPr>
            </a:b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8BE91F40-90D5-4BC5-88F5-9F62ECA0F577}"/>
              </a:ext>
            </a:extLst>
          </p:cNvPr>
          <p:cNvSpPr/>
          <p:nvPr/>
        </p:nvSpPr>
        <p:spPr>
          <a:xfrm>
            <a:off x="17312285" y="986455"/>
            <a:ext cx="426084" cy="260985"/>
          </a:xfrm>
          <a:custGeom>
            <a:avLst/>
            <a:gdLst/>
            <a:ahLst/>
            <a:cxnLst/>
            <a:rect l="l" t="t" r="r" b="b"/>
            <a:pathLst>
              <a:path w="426084" h="260985">
                <a:moveTo>
                  <a:pt x="361324" y="7"/>
                </a:moveTo>
                <a:lnTo>
                  <a:pt x="324757" y="575"/>
                </a:lnTo>
                <a:lnTo>
                  <a:pt x="302425" y="1945"/>
                </a:lnTo>
                <a:lnTo>
                  <a:pt x="217931" y="158442"/>
                </a:lnTo>
                <a:lnTo>
                  <a:pt x="217281" y="164028"/>
                </a:lnTo>
                <a:lnTo>
                  <a:pt x="210852" y="164806"/>
                </a:lnTo>
                <a:lnTo>
                  <a:pt x="122609" y="1309"/>
                </a:lnTo>
                <a:lnTo>
                  <a:pt x="96613" y="205"/>
                </a:lnTo>
                <a:lnTo>
                  <a:pt x="59032" y="0"/>
                </a:lnTo>
                <a:lnTo>
                  <a:pt x="22709" y="625"/>
                </a:lnTo>
                <a:lnTo>
                  <a:pt x="488" y="2013"/>
                </a:lnTo>
                <a:lnTo>
                  <a:pt x="0" y="7519"/>
                </a:lnTo>
                <a:lnTo>
                  <a:pt x="50" y="252932"/>
                </a:lnTo>
                <a:lnTo>
                  <a:pt x="1088" y="256266"/>
                </a:lnTo>
                <a:lnTo>
                  <a:pt x="1611" y="259361"/>
                </a:lnTo>
                <a:lnTo>
                  <a:pt x="24555" y="260349"/>
                </a:lnTo>
                <a:lnTo>
                  <a:pt x="45637" y="260440"/>
                </a:lnTo>
                <a:lnTo>
                  <a:pt x="63224" y="259670"/>
                </a:lnTo>
                <a:lnTo>
                  <a:pt x="75681" y="258073"/>
                </a:lnTo>
                <a:lnTo>
                  <a:pt x="76411" y="257059"/>
                </a:lnTo>
                <a:lnTo>
                  <a:pt x="77244" y="79893"/>
                </a:lnTo>
                <a:lnTo>
                  <a:pt x="78360" y="78620"/>
                </a:lnTo>
                <a:lnTo>
                  <a:pt x="80946" y="77721"/>
                </a:lnTo>
                <a:lnTo>
                  <a:pt x="106585" y="123176"/>
                </a:lnTo>
                <a:lnTo>
                  <a:pt x="157484" y="214278"/>
                </a:lnTo>
                <a:lnTo>
                  <a:pt x="183198" y="259501"/>
                </a:lnTo>
                <a:lnTo>
                  <a:pt x="242436" y="259501"/>
                </a:lnTo>
                <a:lnTo>
                  <a:pt x="344204" y="77890"/>
                </a:lnTo>
                <a:lnTo>
                  <a:pt x="348567" y="78178"/>
                </a:lnTo>
                <a:lnTo>
                  <a:pt x="348689" y="247333"/>
                </a:lnTo>
                <a:lnTo>
                  <a:pt x="349151" y="258350"/>
                </a:lnTo>
                <a:lnTo>
                  <a:pt x="367843" y="259973"/>
                </a:lnTo>
                <a:lnTo>
                  <a:pt x="390328" y="260293"/>
                </a:lnTo>
                <a:lnTo>
                  <a:pt x="411315" y="259372"/>
                </a:lnTo>
                <a:lnTo>
                  <a:pt x="425510" y="257278"/>
                </a:lnTo>
                <a:lnTo>
                  <a:pt x="425085" y="4156"/>
                </a:lnTo>
                <a:lnTo>
                  <a:pt x="424895" y="2906"/>
                </a:lnTo>
                <a:lnTo>
                  <a:pt x="424272" y="1987"/>
                </a:lnTo>
                <a:lnTo>
                  <a:pt x="423233" y="1387"/>
                </a:lnTo>
                <a:lnTo>
                  <a:pt x="398643" y="268"/>
                </a:lnTo>
                <a:lnTo>
                  <a:pt x="361324" y="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9E60FB79-2723-4C66-B7DD-336BE0F31BC8}"/>
              </a:ext>
            </a:extLst>
          </p:cNvPr>
          <p:cNvSpPr/>
          <p:nvPr/>
        </p:nvSpPr>
        <p:spPr>
          <a:xfrm>
            <a:off x="16222781" y="984180"/>
            <a:ext cx="624205" cy="266065"/>
          </a:xfrm>
          <a:custGeom>
            <a:avLst/>
            <a:gdLst/>
            <a:ahLst/>
            <a:cxnLst/>
            <a:rect l="l" t="t" r="r" b="b"/>
            <a:pathLst>
              <a:path w="624205" h="266064">
                <a:moveTo>
                  <a:pt x="328333" y="183883"/>
                </a:moveTo>
                <a:lnTo>
                  <a:pt x="323405" y="144754"/>
                </a:lnTo>
                <a:lnTo>
                  <a:pt x="296367" y="113144"/>
                </a:lnTo>
                <a:lnTo>
                  <a:pt x="254660" y="103593"/>
                </a:lnTo>
                <a:lnTo>
                  <a:pt x="194995" y="101104"/>
                </a:lnTo>
                <a:lnTo>
                  <a:pt x="150952" y="100888"/>
                </a:lnTo>
                <a:lnTo>
                  <a:pt x="128943" y="100622"/>
                </a:lnTo>
                <a:lnTo>
                  <a:pt x="84239" y="95808"/>
                </a:lnTo>
                <a:lnTo>
                  <a:pt x="79629" y="80797"/>
                </a:lnTo>
                <a:lnTo>
                  <a:pt x="79895" y="73456"/>
                </a:lnTo>
                <a:lnTo>
                  <a:pt x="205549" y="57340"/>
                </a:lnTo>
                <a:lnTo>
                  <a:pt x="210972" y="57505"/>
                </a:lnTo>
                <a:lnTo>
                  <a:pt x="238099" y="80365"/>
                </a:lnTo>
                <a:lnTo>
                  <a:pt x="238810" y="81368"/>
                </a:lnTo>
                <a:lnTo>
                  <a:pt x="239598" y="83070"/>
                </a:lnTo>
                <a:lnTo>
                  <a:pt x="316242" y="83070"/>
                </a:lnTo>
                <a:lnTo>
                  <a:pt x="316992" y="75107"/>
                </a:lnTo>
                <a:lnTo>
                  <a:pt x="317004" y="67335"/>
                </a:lnTo>
                <a:lnTo>
                  <a:pt x="316484" y="59690"/>
                </a:lnTo>
                <a:lnTo>
                  <a:pt x="303504" y="23609"/>
                </a:lnTo>
                <a:lnTo>
                  <a:pt x="265963" y="3886"/>
                </a:lnTo>
                <a:lnTo>
                  <a:pt x="231305" y="0"/>
                </a:lnTo>
                <a:lnTo>
                  <a:pt x="84518" y="38"/>
                </a:lnTo>
                <a:lnTo>
                  <a:pt x="43383" y="6921"/>
                </a:lnTo>
                <a:lnTo>
                  <a:pt x="6172" y="36944"/>
                </a:lnTo>
                <a:lnTo>
                  <a:pt x="266" y="81216"/>
                </a:lnTo>
                <a:lnTo>
                  <a:pt x="787" y="96862"/>
                </a:lnTo>
                <a:lnTo>
                  <a:pt x="13589" y="138709"/>
                </a:lnTo>
                <a:lnTo>
                  <a:pt x="48298" y="154432"/>
                </a:lnTo>
                <a:lnTo>
                  <a:pt x="102666" y="159613"/>
                </a:lnTo>
                <a:lnTo>
                  <a:pt x="205079" y="161975"/>
                </a:lnTo>
                <a:lnTo>
                  <a:pt x="221894" y="162864"/>
                </a:lnTo>
                <a:lnTo>
                  <a:pt x="246748" y="181864"/>
                </a:lnTo>
                <a:lnTo>
                  <a:pt x="245452" y="191960"/>
                </a:lnTo>
                <a:lnTo>
                  <a:pt x="106222" y="207695"/>
                </a:lnTo>
                <a:lnTo>
                  <a:pt x="101460" y="206768"/>
                </a:lnTo>
                <a:lnTo>
                  <a:pt x="87782" y="205244"/>
                </a:lnTo>
                <a:lnTo>
                  <a:pt x="82905" y="199644"/>
                </a:lnTo>
                <a:lnTo>
                  <a:pt x="79324" y="187172"/>
                </a:lnTo>
                <a:lnTo>
                  <a:pt x="78689" y="182651"/>
                </a:lnTo>
                <a:lnTo>
                  <a:pt x="77851" y="178600"/>
                </a:lnTo>
                <a:lnTo>
                  <a:pt x="56629" y="177571"/>
                </a:lnTo>
                <a:lnTo>
                  <a:pt x="34671" y="177419"/>
                </a:lnTo>
                <a:lnTo>
                  <a:pt x="15049" y="178104"/>
                </a:lnTo>
                <a:lnTo>
                  <a:pt x="800" y="179565"/>
                </a:lnTo>
                <a:lnTo>
                  <a:pt x="25" y="190131"/>
                </a:lnTo>
                <a:lnTo>
                  <a:pt x="0" y="196773"/>
                </a:lnTo>
                <a:lnTo>
                  <a:pt x="190" y="203479"/>
                </a:lnTo>
                <a:lnTo>
                  <a:pt x="13957" y="243408"/>
                </a:lnTo>
                <a:lnTo>
                  <a:pt x="55664" y="262001"/>
                </a:lnTo>
                <a:lnTo>
                  <a:pt x="96774" y="264807"/>
                </a:lnTo>
                <a:lnTo>
                  <a:pt x="160997" y="265645"/>
                </a:lnTo>
                <a:lnTo>
                  <a:pt x="191998" y="265633"/>
                </a:lnTo>
                <a:lnTo>
                  <a:pt x="253961" y="263321"/>
                </a:lnTo>
                <a:lnTo>
                  <a:pt x="292557" y="255625"/>
                </a:lnTo>
                <a:lnTo>
                  <a:pt x="323392" y="223012"/>
                </a:lnTo>
                <a:lnTo>
                  <a:pt x="327101" y="203479"/>
                </a:lnTo>
                <a:lnTo>
                  <a:pt x="328333" y="183883"/>
                </a:lnTo>
                <a:close/>
              </a:path>
              <a:path w="624205" h="266064">
                <a:moveTo>
                  <a:pt x="624154" y="170764"/>
                </a:moveTo>
                <a:lnTo>
                  <a:pt x="622820" y="131495"/>
                </a:lnTo>
                <a:lnTo>
                  <a:pt x="593890" y="86245"/>
                </a:lnTo>
                <a:lnTo>
                  <a:pt x="555104" y="76873"/>
                </a:lnTo>
                <a:lnTo>
                  <a:pt x="555104" y="179552"/>
                </a:lnTo>
                <a:lnTo>
                  <a:pt x="555002" y="188036"/>
                </a:lnTo>
                <a:lnTo>
                  <a:pt x="520065" y="212928"/>
                </a:lnTo>
                <a:lnTo>
                  <a:pt x="512902" y="212966"/>
                </a:lnTo>
                <a:lnTo>
                  <a:pt x="498563" y="212839"/>
                </a:lnTo>
                <a:lnTo>
                  <a:pt x="498563" y="213004"/>
                </a:lnTo>
                <a:lnTo>
                  <a:pt x="485114" y="213131"/>
                </a:lnTo>
                <a:lnTo>
                  <a:pt x="478396" y="213093"/>
                </a:lnTo>
                <a:lnTo>
                  <a:pt x="471703" y="212826"/>
                </a:lnTo>
                <a:lnTo>
                  <a:pt x="439534" y="188036"/>
                </a:lnTo>
                <a:lnTo>
                  <a:pt x="438962" y="170764"/>
                </a:lnTo>
                <a:lnTo>
                  <a:pt x="439089" y="162521"/>
                </a:lnTo>
                <a:lnTo>
                  <a:pt x="464312" y="129844"/>
                </a:lnTo>
                <a:lnTo>
                  <a:pt x="471525" y="128104"/>
                </a:lnTo>
                <a:lnTo>
                  <a:pt x="479806" y="128104"/>
                </a:lnTo>
                <a:lnTo>
                  <a:pt x="535698" y="129921"/>
                </a:lnTo>
                <a:lnTo>
                  <a:pt x="555104" y="179552"/>
                </a:lnTo>
                <a:lnTo>
                  <a:pt x="555104" y="76873"/>
                </a:lnTo>
                <a:lnTo>
                  <a:pt x="552983" y="76682"/>
                </a:lnTo>
                <a:lnTo>
                  <a:pt x="545376" y="76301"/>
                </a:lnTo>
                <a:lnTo>
                  <a:pt x="538518" y="76161"/>
                </a:lnTo>
                <a:lnTo>
                  <a:pt x="533260" y="76047"/>
                </a:lnTo>
                <a:lnTo>
                  <a:pt x="521131" y="76022"/>
                </a:lnTo>
                <a:lnTo>
                  <a:pt x="496874" y="76161"/>
                </a:lnTo>
                <a:lnTo>
                  <a:pt x="473506" y="76022"/>
                </a:lnTo>
                <a:lnTo>
                  <a:pt x="434949" y="77304"/>
                </a:lnTo>
                <a:lnTo>
                  <a:pt x="386143" y="97497"/>
                </a:lnTo>
                <a:lnTo>
                  <a:pt x="370484" y="151193"/>
                </a:lnTo>
                <a:lnTo>
                  <a:pt x="370128" y="171030"/>
                </a:lnTo>
                <a:lnTo>
                  <a:pt x="370420" y="188036"/>
                </a:lnTo>
                <a:lnTo>
                  <a:pt x="376174" y="229044"/>
                </a:lnTo>
                <a:lnTo>
                  <a:pt x="421513" y="262813"/>
                </a:lnTo>
                <a:lnTo>
                  <a:pt x="497687" y="265684"/>
                </a:lnTo>
                <a:lnTo>
                  <a:pt x="543496" y="265430"/>
                </a:lnTo>
                <a:lnTo>
                  <a:pt x="592683" y="256336"/>
                </a:lnTo>
                <a:lnTo>
                  <a:pt x="622122" y="213131"/>
                </a:lnTo>
                <a:lnTo>
                  <a:pt x="622160" y="212966"/>
                </a:lnTo>
                <a:lnTo>
                  <a:pt x="622795" y="210388"/>
                </a:lnTo>
                <a:lnTo>
                  <a:pt x="623824" y="190703"/>
                </a:lnTo>
                <a:lnTo>
                  <a:pt x="624154" y="1707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E639F334-B031-4057-AE25-862B4B440C40}"/>
              </a:ext>
            </a:extLst>
          </p:cNvPr>
          <p:cNvSpPr/>
          <p:nvPr/>
        </p:nvSpPr>
        <p:spPr>
          <a:xfrm>
            <a:off x="17777635" y="1060147"/>
            <a:ext cx="242164" cy="1899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6">
            <a:extLst>
              <a:ext uri="{FF2B5EF4-FFF2-40B4-BE49-F238E27FC236}">
                <a16:creationId xmlns:a16="http://schemas.microsoft.com/office/drawing/2014/main" id="{C658AB9C-CED5-4882-89CE-50978497E29E}"/>
              </a:ext>
            </a:extLst>
          </p:cNvPr>
          <p:cNvGrpSpPr/>
          <p:nvPr/>
        </p:nvGrpSpPr>
        <p:grpSpPr>
          <a:xfrm>
            <a:off x="16873138" y="984971"/>
            <a:ext cx="396875" cy="265430"/>
            <a:chOff x="16726690" y="1470238"/>
            <a:chExt cx="396875" cy="265430"/>
          </a:xfrm>
        </p:grpSpPr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031C34F5-84E5-431E-8C48-412D3824CFA2}"/>
                </a:ext>
              </a:extLst>
            </p:cNvPr>
            <p:cNvSpPr/>
            <p:nvPr/>
          </p:nvSpPr>
          <p:spPr>
            <a:xfrm>
              <a:off x="16904502" y="1505480"/>
              <a:ext cx="218612" cy="22981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8">
              <a:extLst>
                <a:ext uri="{FF2B5EF4-FFF2-40B4-BE49-F238E27FC236}">
                  <a16:creationId xmlns:a16="http://schemas.microsoft.com/office/drawing/2014/main" id="{3C927659-A70E-4B46-9C8D-95AC177D0B20}"/>
                </a:ext>
              </a:extLst>
            </p:cNvPr>
            <p:cNvSpPr/>
            <p:nvPr/>
          </p:nvSpPr>
          <p:spPr>
            <a:xfrm>
              <a:off x="16726690" y="1470238"/>
              <a:ext cx="166370" cy="262255"/>
            </a:xfrm>
            <a:custGeom>
              <a:avLst/>
              <a:gdLst/>
              <a:ahLst/>
              <a:cxnLst/>
              <a:rect l="l" t="t" r="r" b="b"/>
              <a:pathLst>
                <a:path w="166369" h="262255">
                  <a:moveTo>
                    <a:pt x="106977" y="0"/>
                  </a:moveTo>
                  <a:lnTo>
                    <a:pt x="65192" y="5961"/>
                  </a:lnTo>
                  <a:lnTo>
                    <a:pt x="33537" y="43894"/>
                  </a:lnTo>
                  <a:lnTo>
                    <a:pt x="30183" y="77359"/>
                  </a:lnTo>
                  <a:lnTo>
                    <a:pt x="22568" y="78343"/>
                  </a:lnTo>
                  <a:lnTo>
                    <a:pt x="7638" y="78526"/>
                  </a:lnTo>
                  <a:lnTo>
                    <a:pt x="172" y="80010"/>
                  </a:lnTo>
                  <a:lnTo>
                    <a:pt x="239" y="91267"/>
                  </a:lnTo>
                  <a:lnTo>
                    <a:pt x="0" y="102414"/>
                  </a:lnTo>
                  <a:lnTo>
                    <a:pt x="180" y="113469"/>
                  </a:lnTo>
                  <a:lnTo>
                    <a:pt x="1505" y="124449"/>
                  </a:lnTo>
                  <a:lnTo>
                    <a:pt x="8912" y="125357"/>
                  </a:lnTo>
                  <a:lnTo>
                    <a:pt x="16297" y="125305"/>
                  </a:lnTo>
                  <a:lnTo>
                    <a:pt x="23685" y="125468"/>
                  </a:lnTo>
                  <a:lnTo>
                    <a:pt x="31106" y="127023"/>
                  </a:lnTo>
                  <a:lnTo>
                    <a:pt x="31121" y="234545"/>
                  </a:lnTo>
                  <a:lnTo>
                    <a:pt x="30996" y="242954"/>
                  </a:lnTo>
                  <a:lnTo>
                    <a:pt x="31087" y="251298"/>
                  </a:lnTo>
                  <a:lnTo>
                    <a:pt x="31708" y="259531"/>
                  </a:lnTo>
                  <a:lnTo>
                    <a:pt x="46735" y="261123"/>
                  </a:lnTo>
                  <a:lnTo>
                    <a:pt x="65672" y="261652"/>
                  </a:lnTo>
                  <a:lnTo>
                    <a:pt x="84607" y="261113"/>
                  </a:lnTo>
                  <a:lnTo>
                    <a:pt x="99625" y="259504"/>
                  </a:lnTo>
                  <a:lnTo>
                    <a:pt x="99681" y="126411"/>
                  </a:lnTo>
                  <a:lnTo>
                    <a:pt x="116097" y="125296"/>
                  </a:lnTo>
                  <a:lnTo>
                    <a:pt x="148983" y="125371"/>
                  </a:lnTo>
                  <a:lnTo>
                    <a:pt x="165755" y="124256"/>
                  </a:lnTo>
                  <a:lnTo>
                    <a:pt x="165686" y="112712"/>
                  </a:lnTo>
                  <a:lnTo>
                    <a:pt x="165914" y="101339"/>
                  </a:lnTo>
                  <a:lnTo>
                    <a:pt x="165642" y="89958"/>
                  </a:lnTo>
                  <a:lnTo>
                    <a:pt x="164072" y="78390"/>
                  </a:lnTo>
                  <a:lnTo>
                    <a:pt x="125108" y="78378"/>
                  </a:lnTo>
                  <a:lnTo>
                    <a:pt x="116989" y="78533"/>
                  </a:lnTo>
                  <a:lnTo>
                    <a:pt x="108720" y="78275"/>
                  </a:lnTo>
                  <a:lnTo>
                    <a:pt x="100246" y="77078"/>
                  </a:lnTo>
                  <a:lnTo>
                    <a:pt x="100246" y="72697"/>
                  </a:lnTo>
                  <a:lnTo>
                    <a:pt x="99752" y="68532"/>
                  </a:lnTo>
                  <a:lnTo>
                    <a:pt x="150840" y="45901"/>
                  </a:lnTo>
                  <a:lnTo>
                    <a:pt x="162190" y="45417"/>
                  </a:lnTo>
                  <a:lnTo>
                    <a:pt x="162492" y="23279"/>
                  </a:lnTo>
                  <a:lnTo>
                    <a:pt x="162416" y="12939"/>
                  </a:lnTo>
                  <a:lnTo>
                    <a:pt x="162048" y="3088"/>
                  </a:lnTo>
                  <a:lnTo>
                    <a:pt x="160278" y="1420"/>
                  </a:lnTo>
                  <a:lnTo>
                    <a:pt x="159857" y="673"/>
                  </a:lnTo>
                  <a:lnTo>
                    <a:pt x="124462" y="117"/>
                  </a:lnTo>
                  <a:lnTo>
                    <a:pt x="1069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9">
            <a:extLst>
              <a:ext uri="{FF2B5EF4-FFF2-40B4-BE49-F238E27FC236}">
                <a16:creationId xmlns:a16="http://schemas.microsoft.com/office/drawing/2014/main" id="{BB5F5078-2143-4A3B-A155-36BE24EFC711}"/>
              </a:ext>
            </a:extLst>
          </p:cNvPr>
          <p:cNvSpPr/>
          <p:nvPr/>
        </p:nvSpPr>
        <p:spPr>
          <a:xfrm>
            <a:off x="18193848" y="986422"/>
            <a:ext cx="68580" cy="260350"/>
          </a:xfrm>
          <a:custGeom>
            <a:avLst/>
            <a:gdLst/>
            <a:ahLst/>
            <a:cxnLst/>
            <a:rect l="l" t="t" r="r" b="b"/>
            <a:pathLst>
              <a:path w="68580" h="260350">
                <a:moveTo>
                  <a:pt x="34421" y="0"/>
                </a:moveTo>
                <a:lnTo>
                  <a:pt x="1317" y="108"/>
                </a:lnTo>
                <a:lnTo>
                  <a:pt x="611" y="3767"/>
                </a:lnTo>
                <a:lnTo>
                  <a:pt x="0" y="5471"/>
                </a:lnTo>
                <a:lnTo>
                  <a:pt x="11" y="254393"/>
                </a:lnTo>
                <a:lnTo>
                  <a:pt x="1157" y="257076"/>
                </a:lnTo>
                <a:lnTo>
                  <a:pt x="1863" y="260193"/>
                </a:lnTo>
                <a:lnTo>
                  <a:pt x="43097" y="260197"/>
                </a:lnTo>
                <a:lnTo>
                  <a:pt x="51028" y="260338"/>
                </a:lnTo>
                <a:lnTo>
                  <a:pt x="58883" y="260202"/>
                </a:lnTo>
                <a:lnTo>
                  <a:pt x="66607" y="259412"/>
                </a:lnTo>
                <a:lnTo>
                  <a:pt x="67826" y="227365"/>
                </a:lnTo>
                <a:lnTo>
                  <a:pt x="68412" y="165349"/>
                </a:lnTo>
                <a:lnTo>
                  <a:pt x="68380" y="93510"/>
                </a:lnTo>
                <a:lnTo>
                  <a:pt x="67743" y="31995"/>
                </a:lnTo>
                <a:lnTo>
                  <a:pt x="66518" y="951"/>
                </a:lnTo>
                <a:lnTo>
                  <a:pt x="50554" y="109"/>
                </a:lnTo>
                <a:lnTo>
                  <a:pt x="344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0">
            <a:extLst>
              <a:ext uri="{FF2B5EF4-FFF2-40B4-BE49-F238E27FC236}">
                <a16:creationId xmlns:a16="http://schemas.microsoft.com/office/drawing/2014/main" id="{D3CA36C9-C48A-4C99-B328-645531D4247E}"/>
              </a:ext>
            </a:extLst>
          </p:cNvPr>
          <p:cNvSpPr/>
          <p:nvPr/>
        </p:nvSpPr>
        <p:spPr>
          <a:xfrm>
            <a:off x="18068726" y="986481"/>
            <a:ext cx="67945" cy="260350"/>
          </a:xfrm>
          <a:custGeom>
            <a:avLst/>
            <a:gdLst/>
            <a:ahLst/>
            <a:cxnLst/>
            <a:rect l="l" t="t" r="r" b="b"/>
            <a:pathLst>
              <a:path w="67944" h="260350">
                <a:moveTo>
                  <a:pt x="32132" y="0"/>
                </a:moveTo>
                <a:lnTo>
                  <a:pt x="13713" y="685"/>
                </a:lnTo>
                <a:lnTo>
                  <a:pt x="0" y="2374"/>
                </a:lnTo>
                <a:lnTo>
                  <a:pt x="69" y="255388"/>
                </a:lnTo>
                <a:lnTo>
                  <a:pt x="1027" y="257017"/>
                </a:lnTo>
                <a:lnTo>
                  <a:pt x="1463" y="258472"/>
                </a:lnTo>
                <a:lnTo>
                  <a:pt x="18103" y="259920"/>
                </a:lnTo>
                <a:lnTo>
                  <a:pt x="37027" y="260250"/>
                </a:lnTo>
                <a:lnTo>
                  <a:pt x="54773" y="259494"/>
                </a:lnTo>
                <a:lnTo>
                  <a:pt x="67875" y="257685"/>
                </a:lnTo>
                <a:lnTo>
                  <a:pt x="67875" y="1759"/>
                </a:lnTo>
                <a:lnTo>
                  <a:pt x="51454" y="348"/>
                </a:lnTo>
                <a:lnTo>
                  <a:pt x="321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11">
            <a:extLst>
              <a:ext uri="{FF2B5EF4-FFF2-40B4-BE49-F238E27FC236}">
                <a16:creationId xmlns:a16="http://schemas.microsoft.com/office/drawing/2014/main" id="{BCABFB6D-2C04-4DC8-971B-DD786D6031BE}"/>
              </a:ext>
            </a:extLst>
          </p:cNvPr>
          <p:cNvGrpSpPr/>
          <p:nvPr/>
        </p:nvGrpSpPr>
        <p:grpSpPr>
          <a:xfrm>
            <a:off x="17951517" y="452241"/>
            <a:ext cx="798195" cy="796290"/>
            <a:chOff x="17805069" y="937508"/>
            <a:chExt cx="798195" cy="796290"/>
          </a:xfrm>
        </p:grpSpPr>
        <p:sp>
          <p:nvSpPr>
            <p:cNvPr id="29" name="object 12">
              <a:extLst>
                <a:ext uri="{FF2B5EF4-FFF2-40B4-BE49-F238E27FC236}">
                  <a16:creationId xmlns:a16="http://schemas.microsoft.com/office/drawing/2014/main" id="{CC4B349D-BF44-4FA6-AB29-A9FA88F9C502}"/>
                </a:ext>
              </a:extLst>
            </p:cNvPr>
            <p:cNvSpPr/>
            <p:nvPr/>
          </p:nvSpPr>
          <p:spPr>
            <a:xfrm>
              <a:off x="17805069" y="937508"/>
              <a:ext cx="796377" cy="36797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3">
              <a:extLst>
                <a:ext uri="{FF2B5EF4-FFF2-40B4-BE49-F238E27FC236}">
                  <a16:creationId xmlns:a16="http://schemas.microsoft.com/office/drawing/2014/main" id="{CAAC3D2D-EFBA-47EE-91B4-042CDD02230B}"/>
                </a:ext>
              </a:extLst>
            </p:cNvPr>
            <p:cNvSpPr/>
            <p:nvPr/>
          </p:nvSpPr>
          <p:spPr>
            <a:xfrm>
              <a:off x="18226760" y="1305483"/>
              <a:ext cx="376188" cy="42802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5649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7" y="-1524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7" y="0"/>
                </a:moveTo>
                <a:lnTo>
                  <a:pt x="0" y="0"/>
                </a:lnTo>
                <a:lnTo>
                  <a:pt x="0" y="11308557"/>
                </a:lnTo>
                <a:lnTo>
                  <a:pt x="20104097" y="11308557"/>
                </a:lnTo>
                <a:lnTo>
                  <a:pt x="20104097" y="0"/>
                </a:lnTo>
                <a:close/>
              </a:path>
            </a:pathLst>
          </a:custGeom>
          <a:solidFill>
            <a:srgbClr val="B6282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3">
            <a:extLst>
              <a:ext uri="{FF2B5EF4-FFF2-40B4-BE49-F238E27FC236}">
                <a16:creationId xmlns:a16="http://schemas.microsoft.com/office/drawing/2014/main" id="{BE58C467-43A8-4C27-A3E2-6AB91261C39E}"/>
              </a:ext>
            </a:extLst>
          </p:cNvPr>
          <p:cNvSpPr/>
          <p:nvPr/>
        </p:nvSpPr>
        <p:spPr>
          <a:xfrm>
            <a:off x="0" y="15875"/>
            <a:ext cx="10052050" cy="11308715"/>
          </a:xfrm>
          <a:custGeom>
            <a:avLst/>
            <a:gdLst/>
            <a:ahLst/>
            <a:cxnLst/>
            <a:rect l="l" t="t" r="r" b="b"/>
            <a:pathLst>
              <a:path w="10052050" h="11308715">
                <a:moveTo>
                  <a:pt x="10052048" y="0"/>
                </a:moveTo>
                <a:lnTo>
                  <a:pt x="0" y="0"/>
                </a:lnTo>
                <a:lnTo>
                  <a:pt x="0" y="11308557"/>
                </a:lnTo>
                <a:lnTo>
                  <a:pt x="10052048" y="11308557"/>
                </a:lnTo>
                <a:lnTo>
                  <a:pt x="10052048" y="0"/>
                </a:lnTo>
                <a:close/>
              </a:path>
            </a:pathLst>
          </a:custGeom>
          <a:solidFill>
            <a:srgbClr val="2521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312285" y="986455"/>
            <a:ext cx="426084" cy="260985"/>
          </a:xfrm>
          <a:custGeom>
            <a:avLst/>
            <a:gdLst/>
            <a:ahLst/>
            <a:cxnLst/>
            <a:rect l="l" t="t" r="r" b="b"/>
            <a:pathLst>
              <a:path w="426084" h="260985">
                <a:moveTo>
                  <a:pt x="361324" y="7"/>
                </a:moveTo>
                <a:lnTo>
                  <a:pt x="324757" y="575"/>
                </a:lnTo>
                <a:lnTo>
                  <a:pt x="302425" y="1945"/>
                </a:lnTo>
                <a:lnTo>
                  <a:pt x="217931" y="158442"/>
                </a:lnTo>
                <a:lnTo>
                  <a:pt x="217281" y="164028"/>
                </a:lnTo>
                <a:lnTo>
                  <a:pt x="210852" y="164806"/>
                </a:lnTo>
                <a:lnTo>
                  <a:pt x="122609" y="1309"/>
                </a:lnTo>
                <a:lnTo>
                  <a:pt x="96613" y="205"/>
                </a:lnTo>
                <a:lnTo>
                  <a:pt x="59032" y="0"/>
                </a:lnTo>
                <a:lnTo>
                  <a:pt x="22709" y="625"/>
                </a:lnTo>
                <a:lnTo>
                  <a:pt x="488" y="2013"/>
                </a:lnTo>
                <a:lnTo>
                  <a:pt x="0" y="7519"/>
                </a:lnTo>
                <a:lnTo>
                  <a:pt x="50" y="252932"/>
                </a:lnTo>
                <a:lnTo>
                  <a:pt x="1088" y="256266"/>
                </a:lnTo>
                <a:lnTo>
                  <a:pt x="1611" y="259361"/>
                </a:lnTo>
                <a:lnTo>
                  <a:pt x="24555" y="260349"/>
                </a:lnTo>
                <a:lnTo>
                  <a:pt x="45637" y="260440"/>
                </a:lnTo>
                <a:lnTo>
                  <a:pt x="63224" y="259670"/>
                </a:lnTo>
                <a:lnTo>
                  <a:pt x="75681" y="258073"/>
                </a:lnTo>
                <a:lnTo>
                  <a:pt x="76411" y="257059"/>
                </a:lnTo>
                <a:lnTo>
                  <a:pt x="77244" y="79893"/>
                </a:lnTo>
                <a:lnTo>
                  <a:pt x="78360" y="78620"/>
                </a:lnTo>
                <a:lnTo>
                  <a:pt x="80946" y="77721"/>
                </a:lnTo>
                <a:lnTo>
                  <a:pt x="106585" y="123176"/>
                </a:lnTo>
                <a:lnTo>
                  <a:pt x="157484" y="214278"/>
                </a:lnTo>
                <a:lnTo>
                  <a:pt x="183198" y="259501"/>
                </a:lnTo>
                <a:lnTo>
                  <a:pt x="242436" y="259501"/>
                </a:lnTo>
                <a:lnTo>
                  <a:pt x="344204" y="77890"/>
                </a:lnTo>
                <a:lnTo>
                  <a:pt x="348567" y="78178"/>
                </a:lnTo>
                <a:lnTo>
                  <a:pt x="348689" y="247333"/>
                </a:lnTo>
                <a:lnTo>
                  <a:pt x="349151" y="258350"/>
                </a:lnTo>
                <a:lnTo>
                  <a:pt x="367843" y="259973"/>
                </a:lnTo>
                <a:lnTo>
                  <a:pt x="390328" y="260293"/>
                </a:lnTo>
                <a:lnTo>
                  <a:pt x="411315" y="259372"/>
                </a:lnTo>
                <a:lnTo>
                  <a:pt x="425510" y="257278"/>
                </a:lnTo>
                <a:lnTo>
                  <a:pt x="425085" y="4156"/>
                </a:lnTo>
                <a:lnTo>
                  <a:pt x="424895" y="2906"/>
                </a:lnTo>
                <a:lnTo>
                  <a:pt x="424272" y="1987"/>
                </a:lnTo>
                <a:lnTo>
                  <a:pt x="423233" y="1387"/>
                </a:lnTo>
                <a:lnTo>
                  <a:pt x="398643" y="268"/>
                </a:lnTo>
                <a:lnTo>
                  <a:pt x="361324" y="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222781" y="984180"/>
            <a:ext cx="624205" cy="266065"/>
          </a:xfrm>
          <a:custGeom>
            <a:avLst/>
            <a:gdLst/>
            <a:ahLst/>
            <a:cxnLst/>
            <a:rect l="l" t="t" r="r" b="b"/>
            <a:pathLst>
              <a:path w="624205" h="266064">
                <a:moveTo>
                  <a:pt x="328333" y="183883"/>
                </a:moveTo>
                <a:lnTo>
                  <a:pt x="323405" y="144754"/>
                </a:lnTo>
                <a:lnTo>
                  <a:pt x="296367" y="113144"/>
                </a:lnTo>
                <a:lnTo>
                  <a:pt x="254660" y="103593"/>
                </a:lnTo>
                <a:lnTo>
                  <a:pt x="194995" y="101104"/>
                </a:lnTo>
                <a:lnTo>
                  <a:pt x="150952" y="100888"/>
                </a:lnTo>
                <a:lnTo>
                  <a:pt x="128943" y="100622"/>
                </a:lnTo>
                <a:lnTo>
                  <a:pt x="84239" y="95808"/>
                </a:lnTo>
                <a:lnTo>
                  <a:pt x="79629" y="80797"/>
                </a:lnTo>
                <a:lnTo>
                  <a:pt x="79895" y="73456"/>
                </a:lnTo>
                <a:lnTo>
                  <a:pt x="205549" y="57340"/>
                </a:lnTo>
                <a:lnTo>
                  <a:pt x="210972" y="57505"/>
                </a:lnTo>
                <a:lnTo>
                  <a:pt x="238099" y="80365"/>
                </a:lnTo>
                <a:lnTo>
                  <a:pt x="238810" y="81368"/>
                </a:lnTo>
                <a:lnTo>
                  <a:pt x="239598" y="83070"/>
                </a:lnTo>
                <a:lnTo>
                  <a:pt x="316242" y="83070"/>
                </a:lnTo>
                <a:lnTo>
                  <a:pt x="316992" y="75107"/>
                </a:lnTo>
                <a:lnTo>
                  <a:pt x="317004" y="67335"/>
                </a:lnTo>
                <a:lnTo>
                  <a:pt x="316484" y="59690"/>
                </a:lnTo>
                <a:lnTo>
                  <a:pt x="303504" y="23609"/>
                </a:lnTo>
                <a:lnTo>
                  <a:pt x="265963" y="3886"/>
                </a:lnTo>
                <a:lnTo>
                  <a:pt x="231305" y="0"/>
                </a:lnTo>
                <a:lnTo>
                  <a:pt x="84518" y="38"/>
                </a:lnTo>
                <a:lnTo>
                  <a:pt x="43383" y="6921"/>
                </a:lnTo>
                <a:lnTo>
                  <a:pt x="6172" y="36944"/>
                </a:lnTo>
                <a:lnTo>
                  <a:pt x="266" y="81216"/>
                </a:lnTo>
                <a:lnTo>
                  <a:pt x="787" y="96862"/>
                </a:lnTo>
                <a:lnTo>
                  <a:pt x="13589" y="138709"/>
                </a:lnTo>
                <a:lnTo>
                  <a:pt x="48298" y="154432"/>
                </a:lnTo>
                <a:lnTo>
                  <a:pt x="102666" y="159613"/>
                </a:lnTo>
                <a:lnTo>
                  <a:pt x="205079" y="161975"/>
                </a:lnTo>
                <a:lnTo>
                  <a:pt x="221894" y="162864"/>
                </a:lnTo>
                <a:lnTo>
                  <a:pt x="246748" y="181864"/>
                </a:lnTo>
                <a:lnTo>
                  <a:pt x="245452" y="191960"/>
                </a:lnTo>
                <a:lnTo>
                  <a:pt x="106222" y="207695"/>
                </a:lnTo>
                <a:lnTo>
                  <a:pt x="101460" y="206768"/>
                </a:lnTo>
                <a:lnTo>
                  <a:pt x="87782" y="205244"/>
                </a:lnTo>
                <a:lnTo>
                  <a:pt x="82905" y="199644"/>
                </a:lnTo>
                <a:lnTo>
                  <a:pt x="79324" y="187172"/>
                </a:lnTo>
                <a:lnTo>
                  <a:pt x="78689" y="182651"/>
                </a:lnTo>
                <a:lnTo>
                  <a:pt x="77851" y="178600"/>
                </a:lnTo>
                <a:lnTo>
                  <a:pt x="56629" y="177571"/>
                </a:lnTo>
                <a:lnTo>
                  <a:pt x="34671" y="177419"/>
                </a:lnTo>
                <a:lnTo>
                  <a:pt x="15049" y="178104"/>
                </a:lnTo>
                <a:lnTo>
                  <a:pt x="800" y="179565"/>
                </a:lnTo>
                <a:lnTo>
                  <a:pt x="25" y="190131"/>
                </a:lnTo>
                <a:lnTo>
                  <a:pt x="0" y="196773"/>
                </a:lnTo>
                <a:lnTo>
                  <a:pt x="190" y="203479"/>
                </a:lnTo>
                <a:lnTo>
                  <a:pt x="13957" y="243408"/>
                </a:lnTo>
                <a:lnTo>
                  <a:pt x="55664" y="262001"/>
                </a:lnTo>
                <a:lnTo>
                  <a:pt x="96774" y="264807"/>
                </a:lnTo>
                <a:lnTo>
                  <a:pt x="160997" y="265645"/>
                </a:lnTo>
                <a:lnTo>
                  <a:pt x="191998" y="265633"/>
                </a:lnTo>
                <a:lnTo>
                  <a:pt x="253961" y="263321"/>
                </a:lnTo>
                <a:lnTo>
                  <a:pt x="292557" y="255625"/>
                </a:lnTo>
                <a:lnTo>
                  <a:pt x="323392" y="223012"/>
                </a:lnTo>
                <a:lnTo>
                  <a:pt x="327101" y="203479"/>
                </a:lnTo>
                <a:lnTo>
                  <a:pt x="328333" y="183883"/>
                </a:lnTo>
                <a:close/>
              </a:path>
              <a:path w="624205" h="266064">
                <a:moveTo>
                  <a:pt x="624154" y="170764"/>
                </a:moveTo>
                <a:lnTo>
                  <a:pt x="622820" y="131495"/>
                </a:lnTo>
                <a:lnTo>
                  <a:pt x="593890" y="86245"/>
                </a:lnTo>
                <a:lnTo>
                  <a:pt x="555104" y="76873"/>
                </a:lnTo>
                <a:lnTo>
                  <a:pt x="555104" y="179552"/>
                </a:lnTo>
                <a:lnTo>
                  <a:pt x="555002" y="188036"/>
                </a:lnTo>
                <a:lnTo>
                  <a:pt x="520065" y="212928"/>
                </a:lnTo>
                <a:lnTo>
                  <a:pt x="512902" y="212966"/>
                </a:lnTo>
                <a:lnTo>
                  <a:pt x="498563" y="212839"/>
                </a:lnTo>
                <a:lnTo>
                  <a:pt x="498563" y="213004"/>
                </a:lnTo>
                <a:lnTo>
                  <a:pt x="485114" y="213131"/>
                </a:lnTo>
                <a:lnTo>
                  <a:pt x="478396" y="213093"/>
                </a:lnTo>
                <a:lnTo>
                  <a:pt x="471703" y="212826"/>
                </a:lnTo>
                <a:lnTo>
                  <a:pt x="439534" y="188036"/>
                </a:lnTo>
                <a:lnTo>
                  <a:pt x="438962" y="170764"/>
                </a:lnTo>
                <a:lnTo>
                  <a:pt x="439089" y="162521"/>
                </a:lnTo>
                <a:lnTo>
                  <a:pt x="464312" y="129844"/>
                </a:lnTo>
                <a:lnTo>
                  <a:pt x="471525" y="128104"/>
                </a:lnTo>
                <a:lnTo>
                  <a:pt x="479806" y="128104"/>
                </a:lnTo>
                <a:lnTo>
                  <a:pt x="535698" y="129921"/>
                </a:lnTo>
                <a:lnTo>
                  <a:pt x="555104" y="179552"/>
                </a:lnTo>
                <a:lnTo>
                  <a:pt x="555104" y="76873"/>
                </a:lnTo>
                <a:lnTo>
                  <a:pt x="552983" y="76682"/>
                </a:lnTo>
                <a:lnTo>
                  <a:pt x="545376" y="76301"/>
                </a:lnTo>
                <a:lnTo>
                  <a:pt x="538518" y="76161"/>
                </a:lnTo>
                <a:lnTo>
                  <a:pt x="533260" y="76047"/>
                </a:lnTo>
                <a:lnTo>
                  <a:pt x="521131" y="76022"/>
                </a:lnTo>
                <a:lnTo>
                  <a:pt x="496874" y="76161"/>
                </a:lnTo>
                <a:lnTo>
                  <a:pt x="473506" y="76022"/>
                </a:lnTo>
                <a:lnTo>
                  <a:pt x="434949" y="77304"/>
                </a:lnTo>
                <a:lnTo>
                  <a:pt x="386143" y="97497"/>
                </a:lnTo>
                <a:lnTo>
                  <a:pt x="370484" y="151193"/>
                </a:lnTo>
                <a:lnTo>
                  <a:pt x="370128" y="171030"/>
                </a:lnTo>
                <a:lnTo>
                  <a:pt x="370420" y="188036"/>
                </a:lnTo>
                <a:lnTo>
                  <a:pt x="376174" y="229044"/>
                </a:lnTo>
                <a:lnTo>
                  <a:pt x="421513" y="262813"/>
                </a:lnTo>
                <a:lnTo>
                  <a:pt x="497687" y="265684"/>
                </a:lnTo>
                <a:lnTo>
                  <a:pt x="543496" y="265430"/>
                </a:lnTo>
                <a:lnTo>
                  <a:pt x="592683" y="256336"/>
                </a:lnTo>
                <a:lnTo>
                  <a:pt x="622122" y="213131"/>
                </a:lnTo>
                <a:lnTo>
                  <a:pt x="622160" y="212966"/>
                </a:lnTo>
                <a:lnTo>
                  <a:pt x="622795" y="210388"/>
                </a:lnTo>
                <a:lnTo>
                  <a:pt x="623824" y="190703"/>
                </a:lnTo>
                <a:lnTo>
                  <a:pt x="624154" y="1707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777635" y="1060147"/>
            <a:ext cx="242164" cy="1899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6873138" y="984971"/>
            <a:ext cx="396875" cy="265430"/>
            <a:chOff x="16726690" y="1470238"/>
            <a:chExt cx="396875" cy="265430"/>
          </a:xfrm>
        </p:grpSpPr>
        <p:sp>
          <p:nvSpPr>
            <p:cNvPr id="7" name="object 7"/>
            <p:cNvSpPr/>
            <p:nvPr/>
          </p:nvSpPr>
          <p:spPr>
            <a:xfrm>
              <a:off x="16904502" y="1505480"/>
              <a:ext cx="218612" cy="22981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726690" y="1470238"/>
              <a:ext cx="166370" cy="262255"/>
            </a:xfrm>
            <a:custGeom>
              <a:avLst/>
              <a:gdLst/>
              <a:ahLst/>
              <a:cxnLst/>
              <a:rect l="l" t="t" r="r" b="b"/>
              <a:pathLst>
                <a:path w="166369" h="262255">
                  <a:moveTo>
                    <a:pt x="106977" y="0"/>
                  </a:moveTo>
                  <a:lnTo>
                    <a:pt x="65192" y="5961"/>
                  </a:lnTo>
                  <a:lnTo>
                    <a:pt x="33537" y="43894"/>
                  </a:lnTo>
                  <a:lnTo>
                    <a:pt x="30183" y="77359"/>
                  </a:lnTo>
                  <a:lnTo>
                    <a:pt x="22568" y="78343"/>
                  </a:lnTo>
                  <a:lnTo>
                    <a:pt x="7638" y="78526"/>
                  </a:lnTo>
                  <a:lnTo>
                    <a:pt x="172" y="80010"/>
                  </a:lnTo>
                  <a:lnTo>
                    <a:pt x="239" y="91267"/>
                  </a:lnTo>
                  <a:lnTo>
                    <a:pt x="0" y="102414"/>
                  </a:lnTo>
                  <a:lnTo>
                    <a:pt x="180" y="113469"/>
                  </a:lnTo>
                  <a:lnTo>
                    <a:pt x="1505" y="124449"/>
                  </a:lnTo>
                  <a:lnTo>
                    <a:pt x="8912" y="125357"/>
                  </a:lnTo>
                  <a:lnTo>
                    <a:pt x="16297" y="125305"/>
                  </a:lnTo>
                  <a:lnTo>
                    <a:pt x="23685" y="125468"/>
                  </a:lnTo>
                  <a:lnTo>
                    <a:pt x="31106" y="127023"/>
                  </a:lnTo>
                  <a:lnTo>
                    <a:pt x="31121" y="234545"/>
                  </a:lnTo>
                  <a:lnTo>
                    <a:pt x="30996" y="242954"/>
                  </a:lnTo>
                  <a:lnTo>
                    <a:pt x="31087" y="251298"/>
                  </a:lnTo>
                  <a:lnTo>
                    <a:pt x="31708" y="259531"/>
                  </a:lnTo>
                  <a:lnTo>
                    <a:pt x="46735" y="261123"/>
                  </a:lnTo>
                  <a:lnTo>
                    <a:pt x="65672" y="261652"/>
                  </a:lnTo>
                  <a:lnTo>
                    <a:pt x="84607" y="261113"/>
                  </a:lnTo>
                  <a:lnTo>
                    <a:pt x="99625" y="259504"/>
                  </a:lnTo>
                  <a:lnTo>
                    <a:pt x="99681" y="126411"/>
                  </a:lnTo>
                  <a:lnTo>
                    <a:pt x="116097" y="125296"/>
                  </a:lnTo>
                  <a:lnTo>
                    <a:pt x="148983" y="125371"/>
                  </a:lnTo>
                  <a:lnTo>
                    <a:pt x="165755" y="124256"/>
                  </a:lnTo>
                  <a:lnTo>
                    <a:pt x="165686" y="112712"/>
                  </a:lnTo>
                  <a:lnTo>
                    <a:pt x="165914" y="101339"/>
                  </a:lnTo>
                  <a:lnTo>
                    <a:pt x="165642" y="89958"/>
                  </a:lnTo>
                  <a:lnTo>
                    <a:pt x="164072" y="78390"/>
                  </a:lnTo>
                  <a:lnTo>
                    <a:pt x="125108" y="78378"/>
                  </a:lnTo>
                  <a:lnTo>
                    <a:pt x="116989" y="78533"/>
                  </a:lnTo>
                  <a:lnTo>
                    <a:pt x="108720" y="78275"/>
                  </a:lnTo>
                  <a:lnTo>
                    <a:pt x="100246" y="77078"/>
                  </a:lnTo>
                  <a:lnTo>
                    <a:pt x="100246" y="72697"/>
                  </a:lnTo>
                  <a:lnTo>
                    <a:pt x="99752" y="68532"/>
                  </a:lnTo>
                  <a:lnTo>
                    <a:pt x="150840" y="45901"/>
                  </a:lnTo>
                  <a:lnTo>
                    <a:pt x="162190" y="45417"/>
                  </a:lnTo>
                  <a:lnTo>
                    <a:pt x="162492" y="23279"/>
                  </a:lnTo>
                  <a:lnTo>
                    <a:pt x="162416" y="12939"/>
                  </a:lnTo>
                  <a:lnTo>
                    <a:pt x="162048" y="3088"/>
                  </a:lnTo>
                  <a:lnTo>
                    <a:pt x="160278" y="1420"/>
                  </a:lnTo>
                  <a:lnTo>
                    <a:pt x="159857" y="673"/>
                  </a:lnTo>
                  <a:lnTo>
                    <a:pt x="124462" y="117"/>
                  </a:lnTo>
                  <a:lnTo>
                    <a:pt x="1069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8193848" y="986422"/>
            <a:ext cx="68580" cy="260350"/>
          </a:xfrm>
          <a:custGeom>
            <a:avLst/>
            <a:gdLst/>
            <a:ahLst/>
            <a:cxnLst/>
            <a:rect l="l" t="t" r="r" b="b"/>
            <a:pathLst>
              <a:path w="68580" h="260350">
                <a:moveTo>
                  <a:pt x="34421" y="0"/>
                </a:moveTo>
                <a:lnTo>
                  <a:pt x="1317" y="108"/>
                </a:lnTo>
                <a:lnTo>
                  <a:pt x="611" y="3767"/>
                </a:lnTo>
                <a:lnTo>
                  <a:pt x="0" y="5471"/>
                </a:lnTo>
                <a:lnTo>
                  <a:pt x="11" y="254393"/>
                </a:lnTo>
                <a:lnTo>
                  <a:pt x="1157" y="257076"/>
                </a:lnTo>
                <a:lnTo>
                  <a:pt x="1863" y="260193"/>
                </a:lnTo>
                <a:lnTo>
                  <a:pt x="43097" y="260197"/>
                </a:lnTo>
                <a:lnTo>
                  <a:pt x="51028" y="260338"/>
                </a:lnTo>
                <a:lnTo>
                  <a:pt x="58883" y="260202"/>
                </a:lnTo>
                <a:lnTo>
                  <a:pt x="66607" y="259412"/>
                </a:lnTo>
                <a:lnTo>
                  <a:pt x="67826" y="227365"/>
                </a:lnTo>
                <a:lnTo>
                  <a:pt x="68412" y="165349"/>
                </a:lnTo>
                <a:lnTo>
                  <a:pt x="68380" y="93510"/>
                </a:lnTo>
                <a:lnTo>
                  <a:pt x="67743" y="31995"/>
                </a:lnTo>
                <a:lnTo>
                  <a:pt x="66518" y="951"/>
                </a:lnTo>
                <a:lnTo>
                  <a:pt x="50554" y="109"/>
                </a:lnTo>
                <a:lnTo>
                  <a:pt x="344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068726" y="986481"/>
            <a:ext cx="67945" cy="260350"/>
          </a:xfrm>
          <a:custGeom>
            <a:avLst/>
            <a:gdLst/>
            <a:ahLst/>
            <a:cxnLst/>
            <a:rect l="l" t="t" r="r" b="b"/>
            <a:pathLst>
              <a:path w="67944" h="260350">
                <a:moveTo>
                  <a:pt x="32132" y="0"/>
                </a:moveTo>
                <a:lnTo>
                  <a:pt x="13713" y="685"/>
                </a:lnTo>
                <a:lnTo>
                  <a:pt x="0" y="2374"/>
                </a:lnTo>
                <a:lnTo>
                  <a:pt x="69" y="255388"/>
                </a:lnTo>
                <a:lnTo>
                  <a:pt x="1027" y="257017"/>
                </a:lnTo>
                <a:lnTo>
                  <a:pt x="1463" y="258472"/>
                </a:lnTo>
                <a:lnTo>
                  <a:pt x="18103" y="259920"/>
                </a:lnTo>
                <a:lnTo>
                  <a:pt x="37027" y="260250"/>
                </a:lnTo>
                <a:lnTo>
                  <a:pt x="54773" y="259494"/>
                </a:lnTo>
                <a:lnTo>
                  <a:pt x="67875" y="257685"/>
                </a:lnTo>
                <a:lnTo>
                  <a:pt x="67875" y="1759"/>
                </a:lnTo>
                <a:lnTo>
                  <a:pt x="51454" y="348"/>
                </a:lnTo>
                <a:lnTo>
                  <a:pt x="321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7951517" y="452241"/>
            <a:ext cx="798195" cy="796290"/>
            <a:chOff x="17805069" y="937508"/>
            <a:chExt cx="798195" cy="796290"/>
          </a:xfrm>
        </p:grpSpPr>
        <p:sp>
          <p:nvSpPr>
            <p:cNvPr id="12" name="object 12"/>
            <p:cNvSpPr/>
            <p:nvPr/>
          </p:nvSpPr>
          <p:spPr>
            <a:xfrm>
              <a:off x="17805069" y="937508"/>
              <a:ext cx="796377" cy="36797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226760" y="1305483"/>
              <a:ext cx="376188" cy="42802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pc="-95" dirty="0"/>
              <a:t>softmall.ru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9DD558F-3679-4906-A852-B0C71DBE182F}"/>
              </a:ext>
            </a:extLst>
          </p:cNvPr>
          <p:cNvSpPr txBox="1"/>
          <p:nvPr/>
        </p:nvSpPr>
        <p:spPr>
          <a:xfrm>
            <a:off x="2279650" y="1282458"/>
            <a:ext cx="76163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Атаки на удаленные рабочие места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ABBF10E-A689-455F-833C-41A53BE8C1F7}"/>
              </a:ext>
            </a:extLst>
          </p:cNvPr>
          <p:cNvSpPr txBox="1"/>
          <p:nvPr/>
        </p:nvSpPr>
        <p:spPr>
          <a:xfrm>
            <a:off x="1167082" y="5962806"/>
            <a:ext cx="86631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1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Если в первом квартале 12% атак осуществлялись с помощью компрометации серверов, ПК и сетевого оборудования (и 81% посредством электронной почты),  к концу 2020 доля атак, связанных с уязвимостями сетевого периметра, выросла почти втрое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A99FD2A-FCAC-4C18-BAC8-8ACB33853A76}"/>
              </a:ext>
            </a:extLst>
          </p:cNvPr>
          <p:cNvSpPr txBox="1"/>
          <p:nvPr/>
        </p:nvSpPr>
        <p:spPr>
          <a:xfrm>
            <a:off x="2813050" y="4058431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chemeClr val="bg1"/>
                </a:solidFill>
              </a:rPr>
              <a:t>12%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469EFED-3472-4E2E-86A5-5AB77DE516FB}"/>
              </a:ext>
            </a:extLst>
          </p:cNvPr>
          <p:cNvSpPr txBox="1"/>
          <p:nvPr/>
        </p:nvSpPr>
        <p:spPr>
          <a:xfrm>
            <a:off x="5784850" y="4058431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chemeClr val="bg1"/>
                </a:solidFill>
              </a:rPr>
              <a:t>31%</a:t>
            </a:r>
          </a:p>
        </p:txBody>
      </p:sp>
      <p:sp>
        <p:nvSpPr>
          <p:cNvPr id="30" name="Стрелка: вниз 29">
            <a:extLst>
              <a:ext uri="{FF2B5EF4-FFF2-40B4-BE49-F238E27FC236}">
                <a16:creationId xmlns:a16="http://schemas.microsoft.com/office/drawing/2014/main" id="{86F28F3B-12F3-4713-A26B-CA33BB6F45A8}"/>
              </a:ext>
            </a:extLst>
          </p:cNvPr>
          <p:cNvSpPr/>
          <p:nvPr/>
        </p:nvSpPr>
        <p:spPr>
          <a:xfrm rot="16200000">
            <a:off x="4972473" y="4102706"/>
            <a:ext cx="381000" cy="1042246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B4797FC-01C3-4B85-9999-A18A3F351372}"/>
              </a:ext>
            </a:extLst>
          </p:cNvPr>
          <p:cNvSpPr txBox="1"/>
          <p:nvPr/>
        </p:nvSpPr>
        <p:spPr>
          <a:xfrm>
            <a:off x="1178262" y="7730826"/>
            <a:ext cx="33286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Незащищённых 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Wi-Fi-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сетей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A308A83-7009-45EF-8727-1B33780CB7B4}"/>
              </a:ext>
            </a:extLst>
          </p:cNvPr>
          <p:cNvSpPr txBox="1"/>
          <p:nvPr/>
        </p:nvSpPr>
        <p:spPr>
          <a:xfrm>
            <a:off x="1167082" y="8140141"/>
            <a:ext cx="54600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Проблемами контроля личных устройств при работе с корпоративной информацией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23AE5DB-596E-42BC-AB92-279FEB9B6131}"/>
              </a:ext>
            </a:extLst>
          </p:cNvPr>
          <p:cNvSpPr txBox="1"/>
          <p:nvPr/>
        </p:nvSpPr>
        <p:spPr>
          <a:xfrm>
            <a:off x="1160259" y="8771760"/>
            <a:ext cx="4800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Отсутствие инфраструктуры по управлению доступом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10D547C-6F7F-4D54-AFFD-56D5E77F2A0B}"/>
              </a:ext>
            </a:extLst>
          </p:cNvPr>
          <p:cNvSpPr txBox="1"/>
          <p:nvPr/>
        </p:nvSpPr>
        <p:spPr>
          <a:xfrm>
            <a:off x="1137848" y="9400290"/>
            <a:ext cx="5559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Игнорированием решений для анализа поведенческих характеристик пользователе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551130-10B7-49FB-85B7-FE67D34E6B2F}"/>
              </a:ext>
            </a:extLst>
          </p:cNvPr>
          <p:cNvSpPr txBox="1"/>
          <p:nvPr/>
        </p:nvSpPr>
        <p:spPr>
          <a:xfrm>
            <a:off x="10585450" y="3363442"/>
            <a:ext cx="8732569" cy="20621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494949"/>
                </a:solidFill>
                <a:latin typeface="Fira Sans"/>
              </a:rPr>
              <a:t>Р</a:t>
            </a:r>
            <a:r>
              <a:rPr lang="ru-RU" sz="3200" b="0" i="0" dirty="0">
                <a:solidFill>
                  <a:srgbClr val="494949"/>
                </a:solidFill>
                <a:effectLst/>
                <a:latin typeface="Fira Sans"/>
              </a:rPr>
              <a:t>асцвет рынка продажи доступов в скомпрометированные сети компаний. В 2,6 раза выросло количество продаж доступов в корпоративные сети.</a:t>
            </a:r>
            <a:endParaRPr lang="ru-RU" sz="32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8649210-C0C2-410A-A1E3-97D38B801E34}"/>
              </a:ext>
            </a:extLst>
          </p:cNvPr>
          <p:cNvSpPr txBox="1"/>
          <p:nvPr/>
        </p:nvSpPr>
        <p:spPr>
          <a:xfrm>
            <a:off x="10966449" y="6365804"/>
            <a:ext cx="797056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chemeClr val="bg1"/>
                </a:solidFill>
                <a:effectLst/>
                <a:latin typeface="HNLight"/>
              </a:rPr>
              <a:t>Наибольший спрос: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HNLight"/>
              </a:rPr>
              <a:t>П</a:t>
            </a:r>
            <a:r>
              <a:rPr lang="ru-RU" sz="2800" b="0" i="0" dirty="0">
                <a:solidFill>
                  <a:schemeClr val="bg1"/>
                </a:solidFill>
                <a:effectLst/>
                <a:latin typeface="HNLight"/>
              </a:rPr>
              <a:t>роизводство (10,5%)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HNLight"/>
              </a:rPr>
              <a:t>Г</a:t>
            </a:r>
            <a:r>
              <a:rPr lang="ru-RU" sz="2800" b="0" i="0" dirty="0">
                <a:solidFill>
                  <a:schemeClr val="bg1"/>
                </a:solidFill>
                <a:effectLst/>
                <a:latin typeface="HNLight"/>
              </a:rPr>
              <a:t>осударственные организации (10,5%),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HNLight"/>
              </a:rPr>
              <a:t>О</a:t>
            </a:r>
            <a:r>
              <a:rPr lang="ru-RU" sz="2800" b="0" i="0" dirty="0">
                <a:solidFill>
                  <a:schemeClr val="bg1"/>
                </a:solidFill>
                <a:effectLst/>
                <a:latin typeface="HNLight"/>
              </a:rPr>
              <a:t>бразовательные учреждения (10,5%)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chemeClr val="bg1"/>
                </a:solidFill>
                <a:effectLst/>
                <a:latin typeface="HNLight"/>
              </a:rPr>
              <a:t>ИТ-компании (9%)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9" grpId="0"/>
      <p:bldP spid="39" grpId="0"/>
      <p:bldP spid="30" grpId="0" animBg="1"/>
      <p:bldP spid="42" grpId="0"/>
      <p:bldP spid="44" grpId="0"/>
      <p:bldP spid="46" grpId="0"/>
      <p:bldP spid="48" grpId="0"/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7" y="0"/>
                </a:moveTo>
                <a:lnTo>
                  <a:pt x="0" y="0"/>
                </a:lnTo>
                <a:lnTo>
                  <a:pt x="0" y="11308557"/>
                </a:lnTo>
                <a:lnTo>
                  <a:pt x="20104097" y="11308557"/>
                </a:lnTo>
                <a:lnTo>
                  <a:pt x="20104097" y="0"/>
                </a:lnTo>
                <a:close/>
              </a:path>
            </a:pathLst>
          </a:custGeom>
          <a:solidFill>
            <a:srgbClr val="B6282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FB951AC-A995-45DD-845E-E80CC24A757F}"/>
              </a:ext>
            </a:extLst>
          </p:cNvPr>
          <p:cNvSpPr/>
          <p:nvPr/>
        </p:nvSpPr>
        <p:spPr>
          <a:xfrm>
            <a:off x="1537043" y="3748663"/>
            <a:ext cx="7325743" cy="5791200"/>
          </a:xfrm>
          <a:prstGeom prst="rect">
            <a:avLst/>
          </a:prstGeom>
          <a:solidFill>
            <a:schemeClr val="bg1"/>
          </a:solidFill>
          <a:ln>
            <a:solidFill>
              <a:srgbClr val="C725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object 3"/>
          <p:cNvSpPr/>
          <p:nvPr/>
        </p:nvSpPr>
        <p:spPr>
          <a:xfrm>
            <a:off x="17312285" y="986455"/>
            <a:ext cx="426084" cy="260985"/>
          </a:xfrm>
          <a:custGeom>
            <a:avLst/>
            <a:gdLst/>
            <a:ahLst/>
            <a:cxnLst/>
            <a:rect l="l" t="t" r="r" b="b"/>
            <a:pathLst>
              <a:path w="426084" h="260985">
                <a:moveTo>
                  <a:pt x="361324" y="7"/>
                </a:moveTo>
                <a:lnTo>
                  <a:pt x="324757" y="575"/>
                </a:lnTo>
                <a:lnTo>
                  <a:pt x="302425" y="1945"/>
                </a:lnTo>
                <a:lnTo>
                  <a:pt x="217931" y="158442"/>
                </a:lnTo>
                <a:lnTo>
                  <a:pt x="217281" y="164028"/>
                </a:lnTo>
                <a:lnTo>
                  <a:pt x="210852" y="164806"/>
                </a:lnTo>
                <a:lnTo>
                  <a:pt x="122609" y="1309"/>
                </a:lnTo>
                <a:lnTo>
                  <a:pt x="96613" y="205"/>
                </a:lnTo>
                <a:lnTo>
                  <a:pt x="59032" y="0"/>
                </a:lnTo>
                <a:lnTo>
                  <a:pt x="22709" y="625"/>
                </a:lnTo>
                <a:lnTo>
                  <a:pt x="488" y="2013"/>
                </a:lnTo>
                <a:lnTo>
                  <a:pt x="0" y="7519"/>
                </a:lnTo>
                <a:lnTo>
                  <a:pt x="50" y="252932"/>
                </a:lnTo>
                <a:lnTo>
                  <a:pt x="1088" y="256266"/>
                </a:lnTo>
                <a:lnTo>
                  <a:pt x="1611" y="259361"/>
                </a:lnTo>
                <a:lnTo>
                  <a:pt x="24555" y="260349"/>
                </a:lnTo>
                <a:lnTo>
                  <a:pt x="45637" y="260440"/>
                </a:lnTo>
                <a:lnTo>
                  <a:pt x="63224" y="259670"/>
                </a:lnTo>
                <a:lnTo>
                  <a:pt x="75681" y="258073"/>
                </a:lnTo>
                <a:lnTo>
                  <a:pt x="76411" y="257059"/>
                </a:lnTo>
                <a:lnTo>
                  <a:pt x="77244" y="79893"/>
                </a:lnTo>
                <a:lnTo>
                  <a:pt x="78360" y="78620"/>
                </a:lnTo>
                <a:lnTo>
                  <a:pt x="80946" y="77721"/>
                </a:lnTo>
                <a:lnTo>
                  <a:pt x="106585" y="123176"/>
                </a:lnTo>
                <a:lnTo>
                  <a:pt x="157484" y="214278"/>
                </a:lnTo>
                <a:lnTo>
                  <a:pt x="183198" y="259501"/>
                </a:lnTo>
                <a:lnTo>
                  <a:pt x="242436" y="259501"/>
                </a:lnTo>
                <a:lnTo>
                  <a:pt x="344204" y="77890"/>
                </a:lnTo>
                <a:lnTo>
                  <a:pt x="348567" y="78178"/>
                </a:lnTo>
                <a:lnTo>
                  <a:pt x="348689" y="247333"/>
                </a:lnTo>
                <a:lnTo>
                  <a:pt x="349151" y="258350"/>
                </a:lnTo>
                <a:lnTo>
                  <a:pt x="367843" y="259973"/>
                </a:lnTo>
                <a:lnTo>
                  <a:pt x="390328" y="260293"/>
                </a:lnTo>
                <a:lnTo>
                  <a:pt x="411315" y="259372"/>
                </a:lnTo>
                <a:lnTo>
                  <a:pt x="425510" y="257278"/>
                </a:lnTo>
                <a:lnTo>
                  <a:pt x="425085" y="4156"/>
                </a:lnTo>
                <a:lnTo>
                  <a:pt x="424895" y="2906"/>
                </a:lnTo>
                <a:lnTo>
                  <a:pt x="424272" y="1987"/>
                </a:lnTo>
                <a:lnTo>
                  <a:pt x="423233" y="1387"/>
                </a:lnTo>
                <a:lnTo>
                  <a:pt x="398643" y="268"/>
                </a:lnTo>
                <a:lnTo>
                  <a:pt x="361324" y="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222781" y="984180"/>
            <a:ext cx="624205" cy="266065"/>
          </a:xfrm>
          <a:custGeom>
            <a:avLst/>
            <a:gdLst/>
            <a:ahLst/>
            <a:cxnLst/>
            <a:rect l="l" t="t" r="r" b="b"/>
            <a:pathLst>
              <a:path w="624205" h="266064">
                <a:moveTo>
                  <a:pt x="328333" y="183883"/>
                </a:moveTo>
                <a:lnTo>
                  <a:pt x="323405" y="144754"/>
                </a:lnTo>
                <a:lnTo>
                  <a:pt x="296367" y="113144"/>
                </a:lnTo>
                <a:lnTo>
                  <a:pt x="254660" y="103593"/>
                </a:lnTo>
                <a:lnTo>
                  <a:pt x="194995" y="101104"/>
                </a:lnTo>
                <a:lnTo>
                  <a:pt x="150952" y="100888"/>
                </a:lnTo>
                <a:lnTo>
                  <a:pt x="128943" y="100622"/>
                </a:lnTo>
                <a:lnTo>
                  <a:pt x="84239" y="95808"/>
                </a:lnTo>
                <a:lnTo>
                  <a:pt x="79629" y="80797"/>
                </a:lnTo>
                <a:lnTo>
                  <a:pt x="79895" y="73456"/>
                </a:lnTo>
                <a:lnTo>
                  <a:pt x="205549" y="57340"/>
                </a:lnTo>
                <a:lnTo>
                  <a:pt x="210972" y="57505"/>
                </a:lnTo>
                <a:lnTo>
                  <a:pt x="238099" y="80365"/>
                </a:lnTo>
                <a:lnTo>
                  <a:pt x="238810" y="81368"/>
                </a:lnTo>
                <a:lnTo>
                  <a:pt x="239598" y="83070"/>
                </a:lnTo>
                <a:lnTo>
                  <a:pt x="316242" y="83070"/>
                </a:lnTo>
                <a:lnTo>
                  <a:pt x="316992" y="75107"/>
                </a:lnTo>
                <a:lnTo>
                  <a:pt x="317004" y="67335"/>
                </a:lnTo>
                <a:lnTo>
                  <a:pt x="316484" y="59690"/>
                </a:lnTo>
                <a:lnTo>
                  <a:pt x="303504" y="23609"/>
                </a:lnTo>
                <a:lnTo>
                  <a:pt x="265963" y="3886"/>
                </a:lnTo>
                <a:lnTo>
                  <a:pt x="231305" y="0"/>
                </a:lnTo>
                <a:lnTo>
                  <a:pt x="84518" y="38"/>
                </a:lnTo>
                <a:lnTo>
                  <a:pt x="43383" y="6921"/>
                </a:lnTo>
                <a:lnTo>
                  <a:pt x="6172" y="36944"/>
                </a:lnTo>
                <a:lnTo>
                  <a:pt x="266" y="81216"/>
                </a:lnTo>
                <a:lnTo>
                  <a:pt x="787" y="96862"/>
                </a:lnTo>
                <a:lnTo>
                  <a:pt x="13589" y="138709"/>
                </a:lnTo>
                <a:lnTo>
                  <a:pt x="48298" y="154432"/>
                </a:lnTo>
                <a:lnTo>
                  <a:pt x="102666" y="159613"/>
                </a:lnTo>
                <a:lnTo>
                  <a:pt x="205079" y="161975"/>
                </a:lnTo>
                <a:lnTo>
                  <a:pt x="221894" y="162864"/>
                </a:lnTo>
                <a:lnTo>
                  <a:pt x="246748" y="181864"/>
                </a:lnTo>
                <a:lnTo>
                  <a:pt x="245452" y="191960"/>
                </a:lnTo>
                <a:lnTo>
                  <a:pt x="106222" y="207695"/>
                </a:lnTo>
                <a:lnTo>
                  <a:pt x="101460" y="206768"/>
                </a:lnTo>
                <a:lnTo>
                  <a:pt x="87782" y="205244"/>
                </a:lnTo>
                <a:lnTo>
                  <a:pt x="82905" y="199644"/>
                </a:lnTo>
                <a:lnTo>
                  <a:pt x="79324" y="187172"/>
                </a:lnTo>
                <a:lnTo>
                  <a:pt x="78689" y="182651"/>
                </a:lnTo>
                <a:lnTo>
                  <a:pt x="77851" y="178600"/>
                </a:lnTo>
                <a:lnTo>
                  <a:pt x="56629" y="177571"/>
                </a:lnTo>
                <a:lnTo>
                  <a:pt x="34671" y="177419"/>
                </a:lnTo>
                <a:lnTo>
                  <a:pt x="15049" y="178104"/>
                </a:lnTo>
                <a:lnTo>
                  <a:pt x="800" y="179565"/>
                </a:lnTo>
                <a:lnTo>
                  <a:pt x="25" y="190131"/>
                </a:lnTo>
                <a:lnTo>
                  <a:pt x="0" y="196773"/>
                </a:lnTo>
                <a:lnTo>
                  <a:pt x="190" y="203479"/>
                </a:lnTo>
                <a:lnTo>
                  <a:pt x="13957" y="243408"/>
                </a:lnTo>
                <a:lnTo>
                  <a:pt x="55664" y="262001"/>
                </a:lnTo>
                <a:lnTo>
                  <a:pt x="96774" y="264807"/>
                </a:lnTo>
                <a:lnTo>
                  <a:pt x="160997" y="265645"/>
                </a:lnTo>
                <a:lnTo>
                  <a:pt x="191998" y="265633"/>
                </a:lnTo>
                <a:lnTo>
                  <a:pt x="253961" y="263321"/>
                </a:lnTo>
                <a:lnTo>
                  <a:pt x="292557" y="255625"/>
                </a:lnTo>
                <a:lnTo>
                  <a:pt x="323392" y="223012"/>
                </a:lnTo>
                <a:lnTo>
                  <a:pt x="327101" y="203479"/>
                </a:lnTo>
                <a:lnTo>
                  <a:pt x="328333" y="183883"/>
                </a:lnTo>
                <a:close/>
              </a:path>
              <a:path w="624205" h="266064">
                <a:moveTo>
                  <a:pt x="624154" y="170764"/>
                </a:moveTo>
                <a:lnTo>
                  <a:pt x="622820" y="131495"/>
                </a:lnTo>
                <a:lnTo>
                  <a:pt x="593890" y="86245"/>
                </a:lnTo>
                <a:lnTo>
                  <a:pt x="555104" y="76873"/>
                </a:lnTo>
                <a:lnTo>
                  <a:pt x="555104" y="179552"/>
                </a:lnTo>
                <a:lnTo>
                  <a:pt x="555002" y="188036"/>
                </a:lnTo>
                <a:lnTo>
                  <a:pt x="520065" y="212928"/>
                </a:lnTo>
                <a:lnTo>
                  <a:pt x="512902" y="212966"/>
                </a:lnTo>
                <a:lnTo>
                  <a:pt x="498563" y="212839"/>
                </a:lnTo>
                <a:lnTo>
                  <a:pt x="498563" y="213004"/>
                </a:lnTo>
                <a:lnTo>
                  <a:pt x="485114" y="213131"/>
                </a:lnTo>
                <a:lnTo>
                  <a:pt x="478396" y="213093"/>
                </a:lnTo>
                <a:lnTo>
                  <a:pt x="471703" y="212826"/>
                </a:lnTo>
                <a:lnTo>
                  <a:pt x="439534" y="188036"/>
                </a:lnTo>
                <a:lnTo>
                  <a:pt x="438962" y="170764"/>
                </a:lnTo>
                <a:lnTo>
                  <a:pt x="439089" y="162521"/>
                </a:lnTo>
                <a:lnTo>
                  <a:pt x="464312" y="129844"/>
                </a:lnTo>
                <a:lnTo>
                  <a:pt x="471525" y="128104"/>
                </a:lnTo>
                <a:lnTo>
                  <a:pt x="479806" y="128104"/>
                </a:lnTo>
                <a:lnTo>
                  <a:pt x="535698" y="129921"/>
                </a:lnTo>
                <a:lnTo>
                  <a:pt x="555104" y="179552"/>
                </a:lnTo>
                <a:lnTo>
                  <a:pt x="555104" y="76873"/>
                </a:lnTo>
                <a:lnTo>
                  <a:pt x="552983" y="76682"/>
                </a:lnTo>
                <a:lnTo>
                  <a:pt x="545376" y="76301"/>
                </a:lnTo>
                <a:lnTo>
                  <a:pt x="538518" y="76161"/>
                </a:lnTo>
                <a:lnTo>
                  <a:pt x="533260" y="76047"/>
                </a:lnTo>
                <a:lnTo>
                  <a:pt x="521131" y="76022"/>
                </a:lnTo>
                <a:lnTo>
                  <a:pt x="496874" y="76161"/>
                </a:lnTo>
                <a:lnTo>
                  <a:pt x="473506" y="76022"/>
                </a:lnTo>
                <a:lnTo>
                  <a:pt x="434949" y="77304"/>
                </a:lnTo>
                <a:lnTo>
                  <a:pt x="386143" y="97497"/>
                </a:lnTo>
                <a:lnTo>
                  <a:pt x="370484" y="151193"/>
                </a:lnTo>
                <a:lnTo>
                  <a:pt x="370128" y="171030"/>
                </a:lnTo>
                <a:lnTo>
                  <a:pt x="370420" y="188036"/>
                </a:lnTo>
                <a:lnTo>
                  <a:pt x="376174" y="229044"/>
                </a:lnTo>
                <a:lnTo>
                  <a:pt x="421513" y="262813"/>
                </a:lnTo>
                <a:lnTo>
                  <a:pt x="497687" y="265684"/>
                </a:lnTo>
                <a:lnTo>
                  <a:pt x="543496" y="265430"/>
                </a:lnTo>
                <a:lnTo>
                  <a:pt x="592683" y="256336"/>
                </a:lnTo>
                <a:lnTo>
                  <a:pt x="622122" y="213131"/>
                </a:lnTo>
                <a:lnTo>
                  <a:pt x="622160" y="212966"/>
                </a:lnTo>
                <a:lnTo>
                  <a:pt x="622795" y="210388"/>
                </a:lnTo>
                <a:lnTo>
                  <a:pt x="623824" y="190703"/>
                </a:lnTo>
                <a:lnTo>
                  <a:pt x="624154" y="1707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777635" y="1060147"/>
            <a:ext cx="242164" cy="1899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6873138" y="984971"/>
            <a:ext cx="396875" cy="265430"/>
            <a:chOff x="16726690" y="1470238"/>
            <a:chExt cx="396875" cy="265430"/>
          </a:xfrm>
        </p:grpSpPr>
        <p:sp>
          <p:nvSpPr>
            <p:cNvPr id="7" name="object 7"/>
            <p:cNvSpPr/>
            <p:nvPr/>
          </p:nvSpPr>
          <p:spPr>
            <a:xfrm>
              <a:off x="16904502" y="1505480"/>
              <a:ext cx="218612" cy="22981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726690" y="1470238"/>
              <a:ext cx="166370" cy="262255"/>
            </a:xfrm>
            <a:custGeom>
              <a:avLst/>
              <a:gdLst/>
              <a:ahLst/>
              <a:cxnLst/>
              <a:rect l="l" t="t" r="r" b="b"/>
              <a:pathLst>
                <a:path w="166369" h="262255">
                  <a:moveTo>
                    <a:pt x="106977" y="0"/>
                  </a:moveTo>
                  <a:lnTo>
                    <a:pt x="65192" y="5961"/>
                  </a:lnTo>
                  <a:lnTo>
                    <a:pt x="33537" y="43894"/>
                  </a:lnTo>
                  <a:lnTo>
                    <a:pt x="30183" y="77359"/>
                  </a:lnTo>
                  <a:lnTo>
                    <a:pt x="22568" y="78343"/>
                  </a:lnTo>
                  <a:lnTo>
                    <a:pt x="7638" y="78526"/>
                  </a:lnTo>
                  <a:lnTo>
                    <a:pt x="172" y="80010"/>
                  </a:lnTo>
                  <a:lnTo>
                    <a:pt x="239" y="91267"/>
                  </a:lnTo>
                  <a:lnTo>
                    <a:pt x="0" y="102414"/>
                  </a:lnTo>
                  <a:lnTo>
                    <a:pt x="180" y="113469"/>
                  </a:lnTo>
                  <a:lnTo>
                    <a:pt x="1505" y="124449"/>
                  </a:lnTo>
                  <a:lnTo>
                    <a:pt x="8912" y="125357"/>
                  </a:lnTo>
                  <a:lnTo>
                    <a:pt x="16297" y="125305"/>
                  </a:lnTo>
                  <a:lnTo>
                    <a:pt x="23685" y="125468"/>
                  </a:lnTo>
                  <a:lnTo>
                    <a:pt x="31106" y="127023"/>
                  </a:lnTo>
                  <a:lnTo>
                    <a:pt x="31121" y="234545"/>
                  </a:lnTo>
                  <a:lnTo>
                    <a:pt x="30996" y="242954"/>
                  </a:lnTo>
                  <a:lnTo>
                    <a:pt x="31087" y="251298"/>
                  </a:lnTo>
                  <a:lnTo>
                    <a:pt x="31708" y="259531"/>
                  </a:lnTo>
                  <a:lnTo>
                    <a:pt x="46735" y="261123"/>
                  </a:lnTo>
                  <a:lnTo>
                    <a:pt x="65672" y="261652"/>
                  </a:lnTo>
                  <a:lnTo>
                    <a:pt x="84607" y="261113"/>
                  </a:lnTo>
                  <a:lnTo>
                    <a:pt x="99625" y="259504"/>
                  </a:lnTo>
                  <a:lnTo>
                    <a:pt x="99681" y="126411"/>
                  </a:lnTo>
                  <a:lnTo>
                    <a:pt x="116097" y="125296"/>
                  </a:lnTo>
                  <a:lnTo>
                    <a:pt x="148983" y="125371"/>
                  </a:lnTo>
                  <a:lnTo>
                    <a:pt x="165755" y="124256"/>
                  </a:lnTo>
                  <a:lnTo>
                    <a:pt x="165686" y="112712"/>
                  </a:lnTo>
                  <a:lnTo>
                    <a:pt x="165914" y="101339"/>
                  </a:lnTo>
                  <a:lnTo>
                    <a:pt x="165642" y="89958"/>
                  </a:lnTo>
                  <a:lnTo>
                    <a:pt x="164072" y="78390"/>
                  </a:lnTo>
                  <a:lnTo>
                    <a:pt x="125108" y="78378"/>
                  </a:lnTo>
                  <a:lnTo>
                    <a:pt x="116989" y="78533"/>
                  </a:lnTo>
                  <a:lnTo>
                    <a:pt x="108720" y="78275"/>
                  </a:lnTo>
                  <a:lnTo>
                    <a:pt x="100246" y="77078"/>
                  </a:lnTo>
                  <a:lnTo>
                    <a:pt x="100246" y="72697"/>
                  </a:lnTo>
                  <a:lnTo>
                    <a:pt x="99752" y="68532"/>
                  </a:lnTo>
                  <a:lnTo>
                    <a:pt x="150840" y="45901"/>
                  </a:lnTo>
                  <a:lnTo>
                    <a:pt x="162190" y="45417"/>
                  </a:lnTo>
                  <a:lnTo>
                    <a:pt x="162492" y="23279"/>
                  </a:lnTo>
                  <a:lnTo>
                    <a:pt x="162416" y="12939"/>
                  </a:lnTo>
                  <a:lnTo>
                    <a:pt x="162048" y="3088"/>
                  </a:lnTo>
                  <a:lnTo>
                    <a:pt x="160278" y="1420"/>
                  </a:lnTo>
                  <a:lnTo>
                    <a:pt x="159857" y="673"/>
                  </a:lnTo>
                  <a:lnTo>
                    <a:pt x="124462" y="117"/>
                  </a:lnTo>
                  <a:lnTo>
                    <a:pt x="1069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8193848" y="986422"/>
            <a:ext cx="68580" cy="260350"/>
          </a:xfrm>
          <a:custGeom>
            <a:avLst/>
            <a:gdLst/>
            <a:ahLst/>
            <a:cxnLst/>
            <a:rect l="l" t="t" r="r" b="b"/>
            <a:pathLst>
              <a:path w="68580" h="260350">
                <a:moveTo>
                  <a:pt x="34421" y="0"/>
                </a:moveTo>
                <a:lnTo>
                  <a:pt x="1317" y="108"/>
                </a:lnTo>
                <a:lnTo>
                  <a:pt x="611" y="3767"/>
                </a:lnTo>
                <a:lnTo>
                  <a:pt x="0" y="5471"/>
                </a:lnTo>
                <a:lnTo>
                  <a:pt x="11" y="254393"/>
                </a:lnTo>
                <a:lnTo>
                  <a:pt x="1157" y="257076"/>
                </a:lnTo>
                <a:lnTo>
                  <a:pt x="1863" y="260193"/>
                </a:lnTo>
                <a:lnTo>
                  <a:pt x="43097" y="260197"/>
                </a:lnTo>
                <a:lnTo>
                  <a:pt x="51028" y="260338"/>
                </a:lnTo>
                <a:lnTo>
                  <a:pt x="58883" y="260202"/>
                </a:lnTo>
                <a:lnTo>
                  <a:pt x="66607" y="259412"/>
                </a:lnTo>
                <a:lnTo>
                  <a:pt x="67826" y="227365"/>
                </a:lnTo>
                <a:lnTo>
                  <a:pt x="68412" y="165349"/>
                </a:lnTo>
                <a:lnTo>
                  <a:pt x="68380" y="93510"/>
                </a:lnTo>
                <a:lnTo>
                  <a:pt x="67743" y="31995"/>
                </a:lnTo>
                <a:lnTo>
                  <a:pt x="66518" y="951"/>
                </a:lnTo>
                <a:lnTo>
                  <a:pt x="50554" y="109"/>
                </a:lnTo>
                <a:lnTo>
                  <a:pt x="344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068726" y="986481"/>
            <a:ext cx="67945" cy="260350"/>
          </a:xfrm>
          <a:custGeom>
            <a:avLst/>
            <a:gdLst/>
            <a:ahLst/>
            <a:cxnLst/>
            <a:rect l="l" t="t" r="r" b="b"/>
            <a:pathLst>
              <a:path w="67944" h="260350">
                <a:moveTo>
                  <a:pt x="32132" y="0"/>
                </a:moveTo>
                <a:lnTo>
                  <a:pt x="13713" y="685"/>
                </a:lnTo>
                <a:lnTo>
                  <a:pt x="0" y="2374"/>
                </a:lnTo>
                <a:lnTo>
                  <a:pt x="69" y="255388"/>
                </a:lnTo>
                <a:lnTo>
                  <a:pt x="1027" y="257017"/>
                </a:lnTo>
                <a:lnTo>
                  <a:pt x="1463" y="258472"/>
                </a:lnTo>
                <a:lnTo>
                  <a:pt x="18103" y="259920"/>
                </a:lnTo>
                <a:lnTo>
                  <a:pt x="37027" y="260250"/>
                </a:lnTo>
                <a:lnTo>
                  <a:pt x="54773" y="259494"/>
                </a:lnTo>
                <a:lnTo>
                  <a:pt x="67875" y="257685"/>
                </a:lnTo>
                <a:lnTo>
                  <a:pt x="67875" y="1759"/>
                </a:lnTo>
                <a:lnTo>
                  <a:pt x="51454" y="348"/>
                </a:lnTo>
                <a:lnTo>
                  <a:pt x="321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7951517" y="452241"/>
            <a:ext cx="798195" cy="796290"/>
            <a:chOff x="17805069" y="937508"/>
            <a:chExt cx="798195" cy="796290"/>
          </a:xfrm>
        </p:grpSpPr>
        <p:sp>
          <p:nvSpPr>
            <p:cNvPr id="12" name="object 12"/>
            <p:cNvSpPr/>
            <p:nvPr/>
          </p:nvSpPr>
          <p:spPr>
            <a:xfrm>
              <a:off x="17805069" y="937508"/>
              <a:ext cx="796377" cy="36797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226760" y="1305483"/>
              <a:ext cx="376188" cy="42802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pc="-95" dirty="0"/>
              <a:t>softmall.ru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053CF5-762F-4753-BDC3-57A4A8B83359}"/>
              </a:ext>
            </a:extLst>
          </p:cNvPr>
          <p:cNvSpPr txBox="1"/>
          <p:nvPr/>
        </p:nvSpPr>
        <p:spPr>
          <a:xfrm>
            <a:off x="5251450" y="4689778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25213A"/>
                </a:solidFill>
              </a:rPr>
              <a:t>47,2%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2B330D-0CD5-4E81-A0F2-F134F2074E44}"/>
              </a:ext>
            </a:extLst>
          </p:cNvPr>
          <p:cNvSpPr txBox="1"/>
          <p:nvPr/>
        </p:nvSpPr>
        <p:spPr>
          <a:xfrm>
            <a:off x="5861050" y="7408117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25213A"/>
                </a:solidFill>
              </a:rPr>
              <a:t>79%</a:t>
            </a:r>
          </a:p>
        </p:txBody>
      </p:sp>
      <p:pic>
        <p:nvPicPr>
          <p:cNvPr id="1028" name="Picture 4" descr="планета иконки. Скачать бесплатно иконки планета">
            <a:extLst>
              <a:ext uri="{FF2B5EF4-FFF2-40B4-BE49-F238E27FC236}">
                <a16:creationId xmlns:a16="http://schemas.microsoft.com/office/drawing/2014/main" id="{1205BF37-8D8D-442C-96FF-4F8F4101B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050" y="4408947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План-конспект открытого занятия на тему &quot;Силуэт&quot;">
            <a:extLst>
              <a:ext uri="{FF2B5EF4-FFF2-40B4-BE49-F238E27FC236}">
                <a16:creationId xmlns:a16="http://schemas.microsoft.com/office/drawing/2014/main" id="{DE3CEBCB-41B5-4923-AB84-418ADD5E2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050" y="7160765"/>
            <a:ext cx="2606081" cy="147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AD4C6AA-8B86-4C95-835C-C57B60B4D7EF}"/>
              </a:ext>
            </a:extLst>
          </p:cNvPr>
          <p:cNvSpPr txBox="1"/>
          <p:nvPr/>
        </p:nvSpPr>
        <p:spPr>
          <a:xfrm>
            <a:off x="9470072" y="4408947"/>
            <a:ext cx="88713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Хайтек-индустрии – 22%</a:t>
            </a:r>
          </a:p>
          <a:p>
            <a:r>
              <a:rPr lang="ru-RU" sz="4000" b="1" dirty="0">
                <a:solidFill>
                  <a:schemeClr val="bg1"/>
                </a:solidFill>
              </a:rPr>
              <a:t>Финансовый сектор - 18,9%</a:t>
            </a:r>
          </a:p>
          <a:p>
            <a:r>
              <a:rPr lang="ru-RU" sz="4000" b="1" dirty="0">
                <a:solidFill>
                  <a:schemeClr val="bg1"/>
                </a:solidFill>
              </a:rPr>
              <a:t>Здравоохранение - 16,4%</a:t>
            </a:r>
          </a:p>
          <a:p>
            <a:r>
              <a:rPr lang="ru-RU" sz="4000" b="1" dirty="0">
                <a:solidFill>
                  <a:schemeClr val="bg1"/>
                </a:solidFill>
              </a:rPr>
              <a:t>Гос. Учреждения – 12,5%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92AD81-07FF-49D8-B328-0538C87BD4A6}"/>
              </a:ext>
            </a:extLst>
          </p:cNvPr>
          <p:cNvSpPr txBox="1"/>
          <p:nvPr/>
        </p:nvSpPr>
        <p:spPr>
          <a:xfrm>
            <a:off x="9479378" y="3879358"/>
            <a:ext cx="9510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Из-за человеческого фактора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9B46BB-C8AB-4E85-99AD-D9EE338D388B}"/>
              </a:ext>
            </a:extLst>
          </p:cNvPr>
          <p:cNvSpPr txBox="1"/>
          <p:nvPr/>
        </p:nvSpPr>
        <p:spPr>
          <a:xfrm>
            <a:off x="2241550" y="1604810"/>
            <a:ext cx="1021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Утечки данных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911542-AB57-4FC8-867D-D1843C9BD6D5}"/>
              </a:ext>
            </a:extLst>
          </p:cNvPr>
          <p:cNvSpPr txBox="1"/>
          <p:nvPr/>
        </p:nvSpPr>
        <p:spPr>
          <a:xfrm>
            <a:off x="10204449" y="8245475"/>
            <a:ext cx="83626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До 24% российских компаний планируют инвестировать в 2021 г .</a:t>
            </a:r>
          </a:p>
        </p:txBody>
      </p:sp>
    </p:spTree>
    <p:extLst>
      <p:ext uri="{BB962C8B-B14F-4D97-AF65-F5344CB8AC3E}">
        <p14:creationId xmlns:p14="http://schemas.microsoft.com/office/powerpoint/2010/main" val="109278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bject 17">
            <a:extLst>
              <a:ext uri="{FF2B5EF4-FFF2-40B4-BE49-F238E27FC236}">
                <a16:creationId xmlns:a16="http://schemas.microsoft.com/office/drawing/2014/main" id="{DA40B964-B8CB-427F-B8C3-07BED8273E49}"/>
              </a:ext>
            </a:extLst>
          </p:cNvPr>
          <p:cNvSpPr txBox="1"/>
          <p:nvPr/>
        </p:nvSpPr>
        <p:spPr>
          <a:xfrm>
            <a:off x="12705715" y="3327995"/>
            <a:ext cx="5347335" cy="1279838"/>
          </a:xfrm>
          <a:prstGeom prst="rect">
            <a:avLst/>
          </a:prstGeom>
          <a:solidFill>
            <a:srgbClr val="B62827"/>
          </a:solidFill>
        </p:spPr>
        <p:txBody>
          <a:bodyPr vert="horz" wrap="square" lIns="0" tIns="170180" rIns="0" bIns="0" rtlCol="0">
            <a:spAutoFit/>
          </a:bodyPr>
          <a:lstStyle/>
          <a:p>
            <a:pPr marL="154305" algn="ctr">
              <a:lnSpc>
                <a:spcPct val="100000"/>
              </a:lnSpc>
              <a:spcBef>
                <a:spcPts val="1340"/>
              </a:spcBef>
              <a:buSzPct val="93103"/>
              <a:tabLst>
                <a:tab pos="226695" algn="l"/>
              </a:tabLst>
            </a:pPr>
            <a:endParaRPr sz="7200" b="1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" y="0"/>
            <a:ext cx="20104100" cy="314325"/>
          </a:xfrm>
          <a:custGeom>
            <a:avLst/>
            <a:gdLst/>
            <a:ahLst/>
            <a:cxnLst/>
            <a:rect l="l" t="t" r="r" b="b"/>
            <a:pathLst>
              <a:path w="20104100" h="314325">
                <a:moveTo>
                  <a:pt x="20104090" y="0"/>
                </a:moveTo>
                <a:lnTo>
                  <a:pt x="0" y="0"/>
                </a:lnTo>
                <a:lnTo>
                  <a:pt x="0" y="313873"/>
                </a:lnTo>
                <a:lnTo>
                  <a:pt x="20104090" y="313873"/>
                </a:lnTo>
                <a:lnTo>
                  <a:pt x="20104090" y="0"/>
                </a:lnTo>
                <a:close/>
              </a:path>
            </a:pathLst>
          </a:custGeom>
          <a:solidFill>
            <a:srgbClr val="B62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89657" y="943840"/>
            <a:ext cx="12855929" cy="222945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ru-RU" sz="4800" dirty="0">
                <a:solidFill>
                  <a:srgbClr val="25213A"/>
                </a:solidFill>
              </a:rPr>
              <a:t>Смещение фокуса внимания злоумышленников на фишинговые атаки</a:t>
            </a:r>
            <a:br>
              <a:rPr lang="ru-RU" sz="1000" dirty="0"/>
            </a:br>
            <a:endParaRPr sz="4800" dirty="0"/>
          </a:p>
        </p:txBody>
      </p:sp>
      <p:sp>
        <p:nvSpPr>
          <p:cNvPr id="9" name="object 9"/>
          <p:cNvSpPr/>
          <p:nvPr/>
        </p:nvSpPr>
        <p:spPr>
          <a:xfrm>
            <a:off x="16076334" y="1469447"/>
            <a:ext cx="1515110" cy="266065"/>
          </a:xfrm>
          <a:custGeom>
            <a:avLst/>
            <a:gdLst/>
            <a:ahLst/>
            <a:cxnLst/>
            <a:rect l="l" t="t" r="r" b="b"/>
            <a:pathLst>
              <a:path w="1515109" h="266064">
                <a:moveTo>
                  <a:pt x="328333" y="183883"/>
                </a:moveTo>
                <a:lnTo>
                  <a:pt x="323405" y="144754"/>
                </a:lnTo>
                <a:lnTo>
                  <a:pt x="296367" y="113144"/>
                </a:lnTo>
                <a:lnTo>
                  <a:pt x="254660" y="103593"/>
                </a:lnTo>
                <a:lnTo>
                  <a:pt x="194995" y="101104"/>
                </a:lnTo>
                <a:lnTo>
                  <a:pt x="150952" y="100888"/>
                </a:lnTo>
                <a:lnTo>
                  <a:pt x="128943" y="100622"/>
                </a:lnTo>
                <a:lnTo>
                  <a:pt x="84239" y="95808"/>
                </a:lnTo>
                <a:lnTo>
                  <a:pt x="79629" y="80797"/>
                </a:lnTo>
                <a:lnTo>
                  <a:pt x="79895" y="73456"/>
                </a:lnTo>
                <a:lnTo>
                  <a:pt x="205549" y="57340"/>
                </a:lnTo>
                <a:lnTo>
                  <a:pt x="210972" y="57505"/>
                </a:lnTo>
                <a:lnTo>
                  <a:pt x="238099" y="80365"/>
                </a:lnTo>
                <a:lnTo>
                  <a:pt x="238810" y="81368"/>
                </a:lnTo>
                <a:lnTo>
                  <a:pt x="239598" y="83070"/>
                </a:lnTo>
                <a:lnTo>
                  <a:pt x="316242" y="83070"/>
                </a:lnTo>
                <a:lnTo>
                  <a:pt x="316992" y="75107"/>
                </a:lnTo>
                <a:lnTo>
                  <a:pt x="317004" y="67335"/>
                </a:lnTo>
                <a:lnTo>
                  <a:pt x="316484" y="59690"/>
                </a:lnTo>
                <a:lnTo>
                  <a:pt x="303504" y="23609"/>
                </a:lnTo>
                <a:lnTo>
                  <a:pt x="265963" y="3886"/>
                </a:lnTo>
                <a:lnTo>
                  <a:pt x="231305" y="0"/>
                </a:lnTo>
                <a:lnTo>
                  <a:pt x="84518" y="38"/>
                </a:lnTo>
                <a:lnTo>
                  <a:pt x="43383" y="6921"/>
                </a:lnTo>
                <a:lnTo>
                  <a:pt x="6172" y="36944"/>
                </a:lnTo>
                <a:lnTo>
                  <a:pt x="266" y="81216"/>
                </a:lnTo>
                <a:lnTo>
                  <a:pt x="787" y="96862"/>
                </a:lnTo>
                <a:lnTo>
                  <a:pt x="13589" y="138709"/>
                </a:lnTo>
                <a:lnTo>
                  <a:pt x="48298" y="154432"/>
                </a:lnTo>
                <a:lnTo>
                  <a:pt x="102666" y="159613"/>
                </a:lnTo>
                <a:lnTo>
                  <a:pt x="205079" y="161975"/>
                </a:lnTo>
                <a:lnTo>
                  <a:pt x="221894" y="162864"/>
                </a:lnTo>
                <a:lnTo>
                  <a:pt x="246748" y="181864"/>
                </a:lnTo>
                <a:lnTo>
                  <a:pt x="245452" y="191960"/>
                </a:lnTo>
                <a:lnTo>
                  <a:pt x="106222" y="207695"/>
                </a:lnTo>
                <a:lnTo>
                  <a:pt x="101460" y="206768"/>
                </a:lnTo>
                <a:lnTo>
                  <a:pt x="87782" y="205244"/>
                </a:lnTo>
                <a:lnTo>
                  <a:pt x="82905" y="199644"/>
                </a:lnTo>
                <a:lnTo>
                  <a:pt x="79324" y="187172"/>
                </a:lnTo>
                <a:lnTo>
                  <a:pt x="78689" y="182651"/>
                </a:lnTo>
                <a:lnTo>
                  <a:pt x="77851" y="178600"/>
                </a:lnTo>
                <a:lnTo>
                  <a:pt x="56629" y="177571"/>
                </a:lnTo>
                <a:lnTo>
                  <a:pt x="34671" y="177419"/>
                </a:lnTo>
                <a:lnTo>
                  <a:pt x="15049" y="178104"/>
                </a:lnTo>
                <a:lnTo>
                  <a:pt x="800" y="179565"/>
                </a:lnTo>
                <a:lnTo>
                  <a:pt x="25" y="190131"/>
                </a:lnTo>
                <a:lnTo>
                  <a:pt x="0" y="196773"/>
                </a:lnTo>
                <a:lnTo>
                  <a:pt x="190" y="203479"/>
                </a:lnTo>
                <a:lnTo>
                  <a:pt x="13957" y="243408"/>
                </a:lnTo>
                <a:lnTo>
                  <a:pt x="55664" y="262001"/>
                </a:lnTo>
                <a:lnTo>
                  <a:pt x="96774" y="264807"/>
                </a:lnTo>
                <a:lnTo>
                  <a:pt x="160997" y="265645"/>
                </a:lnTo>
                <a:lnTo>
                  <a:pt x="191998" y="265633"/>
                </a:lnTo>
                <a:lnTo>
                  <a:pt x="253961" y="263321"/>
                </a:lnTo>
                <a:lnTo>
                  <a:pt x="292557" y="255625"/>
                </a:lnTo>
                <a:lnTo>
                  <a:pt x="323392" y="223012"/>
                </a:lnTo>
                <a:lnTo>
                  <a:pt x="327101" y="203479"/>
                </a:lnTo>
                <a:lnTo>
                  <a:pt x="328333" y="183883"/>
                </a:lnTo>
                <a:close/>
              </a:path>
              <a:path w="1515109" h="266064">
                <a:moveTo>
                  <a:pt x="624154" y="170764"/>
                </a:moveTo>
                <a:lnTo>
                  <a:pt x="622820" y="131495"/>
                </a:lnTo>
                <a:lnTo>
                  <a:pt x="593890" y="86245"/>
                </a:lnTo>
                <a:lnTo>
                  <a:pt x="555104" y="76873"/>
                </a:lnTo>
                <a:lnTo>
                  <a:pt x="555104" y="179552"/>
                </a:lnTo>
                <a:lnTo>
                  <a:pt x="555002" y="188036"/>
                </a:lnTo>
                <a:lnTo>
                  <a:pt x="520065" y="212928"/>
                </a:lnTo>
                <a:lnTo>
                  <a:pt x="512902" y="212966"/>
                </a:lnTo>
                <a:lnTo>
                  <a:pt x="498563" y="212839"/>
                </a:lnTo>
                <a:lnTo>
                  <a:pt x="498563" y="213004"/>
                </a:lnTo>
                <a:lnTo>
                  <a:pt x="485114" y="213131"/>
                </a:lnTo>
                <a:lnTo>
                  <a:pt x="478396" y="213093"/>
                </a:lnTo>
                <a:lnTo>
                  <a:pt x="471703" y="212826"/>
                </a:lnTo>
                <a:lnTo>
                  <a:pt x="439534" y="188036"/>
                </a:lnTo>
                <a:lnTo>
                  <a:pt x="438962" y="170764"/>
                </a:lnTo>
                <a:lnTo>
                  <a:pt x="439089" y="162521"/>
                </a:lnTo>
                <a:lnTo>
                  <a:pt x="464312" y="129844"/>
                </a:lnTo>
                <a:lnTo>
                  <a:pt x="471525" y="128104"/>
                </a:lnTo>
                <a:lnTo>
                  <a:pt x="479806" y="128104"/>
                </a:lnTo>
                <a:lnTo>
                  <a:pt x="535698" y="129921"/>
                </a:lnTo>
                <a:lnTo>
                  <a:pt x="555104" y="179552"/>
                </a:lnTo>
                <a:lnTo>
                  <a:pt x="555104" y="76873"/>
                </a:lnTo>
                <a:lnTo>
                  <a:pt x="552983" y="76682"/>
                </a:lnTo>
                <a:lnTo>
                  <a:pt x="545376" y="76301"/>
                </a:lnTo>
                <a:lnTo>
                  <a:pt x="538518" y="76161"/>
                </a:lnTo>
                <a:lnTo>
                  <a:pt x="533260" y="76047"/>
                </a:lnTo>
                <a:lnTo>
                  <a:pt x="521131" y="76022"/>
                </a:lnTo>
                <a:lnTo>
                  <a:pt x="496874" y="76161"/>
                </a:lnTo>
                <a:lnTo>
                  <a:pt x="473506" y="76022"/>
                </a:lnTo>
                <a:lnTo>
                  <a:pt x="434949" y="77304"/>
                </a:lnTo>
                <a:lnTo>
                  <a:pt x="386143" y="97497"/>
                </a:lnTo>
                <a:lnTo>
                  <a:pt x="370484" y="151193"/>
                </a:lnTo>
                <a:lnTo>
                  <a:pt x="370128" y="171030"/>
                </a:lnTo>
                <a:lnTo>
                  <a:pt x="370420" y="188036"/>
                </a:lnTo>
                <a:lnTo>
                  <a:pt x="376174" y="229044"/>
                </a:lnTo>
                <a:lnTo>
                  <a:pt x="421513" y="262813"/>
                </a:lnTo>
                <a:lnTo>
                  <a:pt x="497687" y="265684"/>
                </a:lnTo>
                <a:lnTo>
                  <a:pt x="543496" y="265430"/>
                </a:lnTo>
                <a:lnTo>
                  <a:pt x="592683" y="256336"/>
                </a:lnTo>
                <a:lnTo>
                  <a:pt x="622122" y="213131"/>
                </a:lnTo>
                <a:lnTo>
                  <a:pt x="622160" y="212966"/>
                </a:lnTo>
                <a:lnTo>
                  <a:pt x="622795" y="210388"/>
                </a:lnTo>
                <a:lnTo>
                  <a:pt x="623824" y="190703"/>
                </a:lnTo>
                <a:lnTo>
                  <a:pt x="624154" y="170764"/>
                </a:lnTo>
                <a:close/>
              </a:path>
              <a:path w="1515109" h="266064">
                <a:moveTo>
                  <a:pt x="1515008" y="259562"/>
                </a:moveTo>
                <a:lnTo>
                  <a:pt x="1514589" y="6438"/>
                </a:lnTo>
                <a:lnTo>
                  <a:pt x="1450822" y="2286"/>
                </a:lnTo>
                <a:lnTo>
                  <a:pt x="1414259" y="2857"/>
                </a:lnTo>
                <a:lnTo>
                  <a:pt x="1391920" y="4229"/>
                </a:lnTo>
                <a:lnTo>
                  <a:pt x="1307426" y="160718"/>
                </a:lnTo>
                <a:lnTo>
                  <a:pt x="1306779" y="166306"/>
                </a:lnTo>
                <a:lnTo>
                  <a:pt x="1300353" y="167081"/>
                </a:lnTo>
                <a:lnTo>
                  <a:pt x="1212113" y="3594"/>
                </a:lnTo>
                <a:lnTo>
                  <a:pt x="1186116" y="2489"/>
                </a:lnTo>
                <a:lnTo>
                  <a:pt x="1148537" y="2286"/>
                </a:lnTo>
                <a:lnTo>
                  <a:pt x="1112202" y="2908"/>
                </a:lnTo>
                <a:lnTo>
                  <a:pt x="1089990" y="4292"/>
                </a:lnTo>
                <a:lnTo>
                  <a:pt x="1089494" y="9804"/>
                </a:lnTo>
                <a:lnTo>
                  <a:pt x="1089545" y="255219"/>
                </a:lnTo>
                <a:lnTo>
                  <a:pt x="1090587" y="258546"/>
                </a:lnTo>
                <a:lnTo>
                  <a:pt x="1091107" y="261645"/>
                </a:lnTo>
                <a:lnTo>
                  <a:pt x="1114056" y="262636"/>
                </a:lnTo>
                <a:lnTo>
                  <a:pt x="1135138" y="262724"/>
                </a:lnTo>
                <a:lnTo>
                  <a:pt x="1152728" y="261950"/>
                </a:lnTo>
                <a:lnTo>
                  <a:pt x="1165174" y="260350"/>
                </a:lnTo>
                <a:lnTo>
                  <a:pt x="1165910" y="259334"/>
                </a:lnTo>
                <a:lnTo>
                  <a:pt x="1166749" y="82169"/>
                </a:lnTo>
                <a:lnTo>
                  <a:pt x="1167853" y="80899"/>
                </a:lnTo>
                <a:lnTo>
                  <a:pt x="1170444" y="79997"/>
                </a:lnTo>
                <a:lnTo>
                  <a:pt x="1196086" y="125463"/>
                </a:lnTo>
                <a:lnTo>
                  <a:pt x="1246987" y="216560"/>
                </a:lnTo>
                <a:lnTo>
                  <a:pt x="1272692" y="261785"/>
                </a:lnTo>
                <a:lnTo>
                  <a:pt x="1331937" y="261785"/>
                </a:lnTo>
                <a:lnTo>
                  <a:pt x="1433703" y="80175"/>
                </a:lnTo>
                <a:lnTo>
                  <a:pt x="1438071" y="80454"/>
                </a:lnTo>
                <a:lnTo>
                  <a:pt x="1438186" y="249618"/>
                </a:lnTo>
                <a:lnTo>
                  <a:pt x="1438656" y="260629"/>
                </a:lnTo>
                <a:lnTo>
                  <a:pt x="1457337" y="262255"/>
                </a:lnTo>
                <a:lnTo>
                  <a:pt x="1479829" y="262572"/>
                </a:lnTo>
                <a:lnTo>
                  <a:pt x="1500809" y="261658"/>
                </a:lnTo>
                <a:lnTo>
                  <a:pt x="1515008" y="259562"/>
                </a:lnTo>
                <a:close/>
              </a:path>
            </a:pathLst>
          </a:custGeom>
          <a:solidFill>
            <a:srgbClr val="3536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631188" y="1545414"/>
            <a:ext cx="242164" cy="1899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904503" y="1505480"/>
            <a:ext cx="218612" cy="2298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726688" y="1470247"/>
            <a:ext cx="1389380" cy="262255"/>
          </a:xfrm>
          <a:custGeom>
            <a:avLst/>
            <a:gdLst/>
            <a:ahLst/>
            <a:cxnLst/>
            <a:rect l="l" t="t" r="r" b="b"/>
            <a:pathLst>
              <a:path w="1389380" h="262255">
                <a:moveTo>
                  <a:pt x="165912" y="101333"/>
                </a:moveTo>
                <a:lnTo>
                  <a:pt x="165646" y="89954"/>
                </a:lnTo>
                <a:lnTo>
                  <a:pt x="164071" y="78384"/>
                </a:lnTo>
                <a:lnTo>
                  <a:pt x="125107" y="78371"/>
                </a:lnTo>
                <a:lnTo>
                  <a:pt x="116992" y="78524"/>
                </a:lnTo>
                <a:lnTo>
                  <a:pt x="108724" y="78270"/>
                </a:lnTo>
                <a:lnTo>
                  <a:pt x="100241" y="77076"/>
                </a:lnTo>
                <a:lnTo>
                  <a:pt x="100241" y="72694"/>
                </a:lnTo>
                <a:lnTo>
                  <a:pt x="99745" y="68529"/>
                </a:lnTo>
                <a:lnTo>
                  <a:pt x="150837" y="45897"/>
                </a:lnTo>
                <a:lnTo>
                  <a:pt x="162191" y="45415"/>
                </a:lnTo>
                <a:lnTo>
                  <a:pt x="162483" y="23279"/>
                </a:lnTo>
                <a:lnTo>
                  <a:pt x="162420" y="12941"/>
                </a:lnTo>
                <a:lnTo>
                  <a:pt x="162052" y="3086"/>
                </a:lnTo>
                <a:lnTo>
                  <a:pt x="160274" y="1422"/>
                </a:lnTo>
                <a:lnTo>
                  <a:pt x="159854" y="673"/>
                </a:lnTo>
                <a:lnTo>
                  <a:pt x="124460" y="114"/>
                </a:lnTo>
                <a:lnTo>
                  <a:pt x="106972" y="0"/>
                </a:lnTo>
                <a:lnTo>
                  <a:pt x="81343" y="419"/>
                </a:lnTo>
                <a:lnTo>
                  <a:pt x="43878" y="20281"/>
                </a:lnTo>
                <a:lnTo>
                  <a:pt x="30759" y="65671"/>
                </a:lnTo>
                <a:lnTo>
                  <a:pt x="30175" y="77355"/>
                </a:lnTo>
                <a:lnTo>
                  <a:pt x="22567" y="78333"/>
                </a:lnTo>
                <a:lnTo>
                  <a:pt x="7632" y="78524"/>
                </a:lnTo>
                <a:lnTo>
                  <a:pt x="165" y="80010"/>
                </a:lnTo>
                <a:lnTo>
                  <a:pt x="241" y="91262"/>
                </a:lnTo>
                <a:lnTo>
                  <a:pt x="0" y="102412"/>
                </a:lnTo>
                <a:lnTo>
                  <a:pt x="177" y="113461"/>
                </a:lnTo>
                <a:lnTo>
                  <a:pt x="1498" y="124447"/>
                </a:lnTo>
                <a:lnTo>
                  <a:pt x="8915" y="125349"/>
                </a:lnTo>
                <a:lnTo>
                  <a:pt x="16294" y="125298"/>
                </a:lnTo>
                <a:lnTo>
                  <a:pt x="23685" y="125463"/>
                </a:lnTo>
                <a:lnTo>
                  <a:pt x="31102" y="127025"/>
                </a:lnTo>
                <a:lnTo>
                  <a:pt x="31115" y="234543"/>
                </a:lnTo>
                <a:lnTo>
                  <a:pt x="30988" y="242951"/>
                </a:lnTo>
                <a:lnTo>
                  <a:pt x="31089" y="251294"/>
                </a:lnTo>
                <a:lnTo>
                  <a:pt x="31711" y="259524"/>
                </a:lnTo>
                <a:lnTo>
                  <a:pt x="46736" y="261124"/>
                </a:lnTo>
                <a:lnTo>
                  <a:pt x="65671" y="261645"/>
                </a:lnTo>
                <a:lnTo>
                  <a:pt x="84607" y="261112"/>
                </a:lnTo>
                <a:lnTo>
                  <a:pt x="99618" y="259499"/>
                </a:lnTo>
                <a:lnTo>
                  <a:pt x="99682" y="126403"/>
                </a:lnTo>
                <a:lnTo>
                  <a:pt x="116090" y="125298"/>
                </a:lnTo>
                <a:lnTo>
                  <a:pt x="148983" y="125361"/>
                </a:lnTo>
                <a:lnTo>
                  <a:pt x="165747" y="124256"/>
                </a:lnTo>
                <a:lnTo>
                  <a:pt x="165684" y="112712"/>
                </a:lnTo>
                <a:lnTo>
                  <a:pt x="165912" y="101333"/>
                </a:lnTo>
                <a:close/>
              </a:path>
              <a:path w="1389380" h="262255">
                <a:moveTo>
                  <a:pt x="1263459" y="3263"/>
                </a:moveTo>
                <a:lnTo>
                  <a:pt x="1247038" y="1854"/>
                </a:lnTo>
                <a:lnTo>
                  <a:pt x="1227721" y="1511"/>
                </a:lnTo>
                <a:lnTo>
                  <a:pt x="1209294" y="2197"/>
                </a:lnTo>
                <a:lnTo>
                  <a:pt x="1195590" y="3886"/>
                </a:lnTo>
                <a:lnTo>
                  <a:pt x="1195654" y="256895"/>
                </a:lnTo>
                <a:lnTo>
                  <a:pt x="1196606" y="258521"/>
                </a:lnTo>
                <a:lnTo>
                  <a:pt x="1197051" y="259981"/>
                </a:lnTo>
                <a:lnTo>
                  <a:pt x="1213688" y="261429"/>
                </a:lnTo>
                <a:lnTo>
                  <a:pt x="1232611" y="261759"/>
                </a:lnTo>
                <a:lnTo>
                  <a:pt x="1250353" y="260997"/>
                </a:lnTo>
                <a:lnTo>
                  <a:pt x="1263459" y="259194"/>
                </a:lnTo>
                <a:lnTo>
                  <a:pt x="1263459" y="3263"/>
                </a:lnTo>
                <a:close/>
              </a:path>
              <a:path w="1389380" h="262255">
                <a:moveTo>
                  <a:pt x="1389126" y="166801"/>
                </a:moveTo>
                <a:lnTo>
                  <a:pt x="1389087" y="94957"/>
                </a:lnTo>
                <a:lnTo>
                  <a:pt x="1388452" y="33439"/>
                </a:lnTo>
                <a:lnTo>
                  <a:pt x="1355128" y="1447"/>
                </a:lnTo>
                <a:lnTo>
                  <a:pt x="1322019" y="1562"/>
                </a:lnTo>
                <a:lnTo>
                  <a:pt x="1321320" y="5219"/>
                </a:lnTo>
                <a:lnTo>
                  <a:pt x="1320711" y="6921"/>
                </a:lnTo>
                <a:lnTo>
                  <a:pt x="1320723" y="255841"/>
                </a:lnTo>
                <a:lnTo>
                  <a:pt x="1321866" y="258521"/>
                </a:lnTo>
                <a:lnTo>
                  <a:pt x="1322565" y="261645"/>
                </a:lnTo>
                <a:lnTo>
                  <a:pt x="1363802" y="261645"/>
                </a:lnTo>
                <a:lnTo>
                  <a:pt x="1371739" y="261785"/>
                </a:lnTo>
                <a:lnTo>
                  <a:pt x="1379588" y="261645"/>
                </a:lnTo>
                <a:lnTo>
                  <a:pt x="1387309" y="260858"/>
                </a:lnTo>
                <a:lnTo>
                  <a:pt x="1388529" y="228815"/>
                </a:lnTo>
                <a:lnTo>
                  <a:pt x="1389126" y="166801"/>
                </a:lnTo>
                <a:close/>
              </a:path>
            </a:pathLst>
          </a:custGeom>
          <a:solidFill>
            <a:srgbClr val="3536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805070" y="937508"/>
            <a:ext cx="796377" cy="367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226761" y="1305483"/>
            <a:ext cx="376188" cy="42802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-3" y="5878104"/>
            <a:ext cx="20104100" cy="5461635"/>
          </a:xfrm>
          <a:custGeom>
            <a:avLst/>
            <a:gdLst/>
            <a:ahLst/>
            <a:cxnLst/>
            <a:rect l="l" t="t" r="r" b="b"/>
            <a:pathLst>
              <a:path w="7390130" h="5461634">
                <a:moveTo>
                  <a:pt x="7389765" y="0"/>
                </a:moveTo>
                <a:lnTo>
                  <a:pt x="0" y="0"/>
                </a:lnTo>
                <a:lnTo>
                  <a:pt x="0" y="5461104"/>
                </a:lnTo>
                <a:lnTo>
                  <a:pt x="7389765" y="5461104"/>
                </a:lnTo>
                <a:lnTo>
                  <a:pt x="7389765" y="0"/>
                </a:lnTo>
                <a:close/>
              </a:path>
            </a:pathLst>
          </a:custGeom>
          <a:solidFill>
            <a:srgbClr val="25213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16076330" y="10523796"/>
            <a:ext cx="2526665" cy="784860"/>
          </a:xfrm>
          <a:custGeom>
            <a:avLst/>
            <a:gdLst/>
            <a:ahLst/>
            <a:cxnLst/>
            <a:rect l="l" t="t" r="r" b="b"/>
            <a:pathLst>
              <a:path w="2526665" h="784859">
                <a:moveTo>
                  <a:pt x="2526619" y="0"/>
                </a:moveTo>
                <a:lnTo>
                  <a:pt x="0" y="0"/>
                </a:lnTo>
                <a:lnTo>
                  <a:pt x="0" y="784760"/>
                </a:lnTo>
                <a:lnTo>
                  <a:pt x="2526619" y="784760"/>
                </a:lnTo>
                <a:lnTo>
                  <a:pt x="2526619" y="0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-3" y="10523231"/>
            <a:ext cx="20104100" cy="1270"/>
          </a:xfrm>
          <a:custGeom>
            <a:avLst/>
            <a:gdLst/>
            <a:ahLst/>
            <a:cxnLst/>
            <a:rect l="l" t="t" r="r" b="b"/>
            <a:pathLst>
              <a:path w="20104100" h="1270">
                <a:moveTo>
                  <a:pt x="0" y="1130"/>
                </a:moveTo>
                <a:lnTo>
                  <a:pt x="20104097" y="1130"/>
                </a:lnTo>
              </a:path>
              <a:path w="20104100" h="1270">
                <a:moveTo>
                  <a:pt x="0" y="0"/>
                </a:moveTo>
                <a:lnTo>
                  <a:pt x="20104097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246298" y="2894037"/>
            <a:ext cx="4618355" cy="848994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>
              <a:lnSpc>
                <a:spcPts val="3100"/>
              </a:lnSpc>
              <a:spcBef>
                <a:spcPts val="434"/>
              </a:spcBef>
            </a:pPr>
            <a:r>
              <a:rPr sz="2800" b="1" spc="-5" dirty="0">
                <a:solidFill>
                  <a:srgbClr val="FEFEFE"/>
                </a:solidFill>
                <a:latin typeface="Montserrat SemiBold"/>
                <a:cs typeface="Montserrat SemiBold"/>
              </a:rPr>
              <a:t>Создание</a:t>
            </a:r>
            <a:r>
              <a:rPr sz="2800" b="1" spc="-70" dirty="0">
                <a:solidFill>
                  <a:srgbClr val="FEFEFE"/>
                </a:solidFill>
                <a:latin typeface="Montserrat SemiBold"/>
                <a:cs typeface="Montserrat SemiBold"/>
              </a:rPr>
              <a:t> </a:t>
            </a:r>
            <a:r>
              <a:rPr sz="2800" b="1" dirty="0">
                <a:solidFill>
                  <a:srgbClr val="FEFEFE"/>
                </a:solidFill>
                <a:latin typeface="Montserrat SemiBold"/>
                <a:cs typeface="Montserrat SemiBold"/>
              </a:rPr>
              <a:t>собственного  Центра</a:t>
            </a:r>
            <a:r>
              <a:rPr sz="2800" b="1" spc="-10" dirty="0">
                <a:solidFill>
                  <a:srgbClr val="FEFEFE"/>
                </a:solidFill>
                <a:latin typeface="Montserrat SemiBold"/>
                <a:cs typeface="Montserrat SemiBold"/>
              </a:rPr>
              <a:t> </a:t>
            </a:r>
            <a:r>
              <a:rPr sz="2800" b="1" dirty="0">
                <a:solidFill>
                  <a:srgbClr val="FEFEFE"/>
                </a:solidFill>
                <a:latin typeface="Montserrat SemiBold"/>
                <a:cs typeface="Montserrat SemiBold"/>
              </a:rPr>
              <a:t>мониторинга</a:t>
            </a:r>
            <a:endParaRPr sz="2800">
              <a:latin typeface="Montserrat SemiBold"/>
              <a:cs typeface="Montserrat SemiBold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pc="-95" dirty="0"/>
              <a:t>softmall.ru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F0B45C3-63D9-40E5-84D1-FD04F9040F7B}"/>
              </a:ext>
            </a:extLst>
          </p:cNvPr>
          <p:cNvSpPr txBox="1"/>
          <p:nvPr/>
        </p:nvSpPr>
        <p:spPr>
          <a:xfrm>
            <a:off x="1210919" y="6661005"/>
            <a:ext cx="454743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7200" b="0" i="0" dirty="0">
                <a:solidFill>
                  <a:schemeClr val="bg1"/>
                </a:solidFill>
                <a:effectLst/>
                <a:latin typeface="SFLight"/>
              </a:rPr>
              <a:t>118%</a:t>
            </a:r>
          </a:p>
          <a:p>
            <a:pPr algn="ctr"/>
            <a:r>
              <a:rPr lang="ru-RU" sz="6000" dirty="0">
                <a:solidFill>
                  <a:schemeClr val="bg1"/>
                </a:solidFill>
                <a:latin typeface="SFLight"/>
              </a:rPr>
              <a:t>Рост числа атак к 2020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4EDF85A-E90B-4C54-935C-9908454E7195}"/>
              </a:ext>
            </a:extLst>
          </p:cNvPr>
          <p:cNvSpPr txBox="1"/>
          <p:nvPr/>
        </p:nvSpPr>
        <p:spPr>
          <a:xfrm>
            <a:off x="1246298" y="3278126"/>
            <a:ext cx="10065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i="0" dirty="0">
                <a:solidFill>
                  <a:srgbClr val="000000"/>
                </a:solidFill>
                <a:effectLst/>
                <a:latin typeface="Noto Sans"/>
              </a:rPr>
              <a:t>42% россиян сталкивались с фишингом</a:t>
            </a:r>
            <a:endParaRPr lang="ru-RU" sz="32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019C76B-B83F-4974-A8A2-30629DEE2DED}"/>
              </a:ext>
            </a:extLst>
          </p:cNvPr>
          <p:cNvSpPr txBox="1"/>
          <p:nvPr/>
        </p:nvSpPr>
        <p:spPr>
          <a:xfrm>
            <a:off x="1246298" y="3832123"/>
            <a:ext cx="10065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i="0" dirty="0">
                <a:solidFill>
                  <a:srgbClr val="000000"/>
                </a:solidFill>
                <a:effectLst/>
                <a:latin typeface="Noto Sans"/>
              </a:rPr>
              <a:t>27% стали жертвами</a:t>
            </a:r>
            <a:endParaRPr lang="ru-RU" sz="32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0297E35-9F5D-4DB2-B688-E7CEF46A3253}"/>
              </a:ext>
            </a:extLst>
          </p:cNvPr>
          <p:cNvSpPr txBox="1"/>
          <p:nvPr/>
        </p:nvSpPr>
        <p:spPr>
          <a:xfrm>
            <a:off x="6279126" y="6753338"/>
            <a:ext cx="537589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Наиболее частые каналы: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bg1"/>
                </a:solidFill>
              </a:rPr>
              <a:t>Письма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bg1"/>
                </a:solidFill>
              </a:rPr>
              <a:t>Сайты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b="1" i="0" dirty="0">
                <a:solidFill>
                  <a:schemeClr val="bg1"/>
                </a:solidFill>
                <a:effectLst/>
                <a:latin typeface="Noto Sans"/>
              </a:rPr>
              <a:t>Телефонный фишинг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chemeClr val="bg1"/>
                </a:solidFill>
                <a:effectLst/>
                <a:latin typeface="Noto Sans"/>
              </a:rPr>
              <a:t>SMS-</a:t>
            </a:r>
            <a:r>
              <a:rPr lang="ru-RU" sz="3600" b="1" i="0" dirty="0">
                <a:solidFill>
                  <a:schemeClr val="bg1"/>
                </a:solidFill>
                <a:effectLst/>
                <a:latin typeface="Noto Sans"/>
              </a:rPr>
              <a:t>фишинг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455BB3-A5F0-48A4-B364-98816E2DB096}"/>
              </a:ext>
            </a:extLst>
          </p:cNvPr>
          <p:cNvSpPr txBox="1"/>
          <p:nvPr/>
        </p:nvSpPr>
        <p:spPr>
          <a:xfrm>
            <a:off x="1246298" y="4416898"/>
            <a:ext cx="10065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3200" b="1" i="0">
                <a:solidFill>
                  <a:srgbClr val="000000"/>
                </a:solidFill>
                <a:effectLst/>
                <a:latin typeface="Noto Sans"/>
              </a:defRPr>
            </a:lvl1pPr>
          </a:lstStyle>
          <a:p>
            <a:r>
              <a:rPr lang="ru-RU" dirty="0"/>
              <a:t>61% не сообщал в органы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68DB06C-AF0A-44F2-9127-70CED071F910}"/>
              </a:ext>
            </a:extLst>
          </p:cNvPr>
          <p:cNvSpPr txBox="1"/>
          <p:nvPr/>
        </p:nvSpPr>
        <p:spPr>
          <a:xfrm>
            <a:off x="13163892" y="3951571"/>
            <a:ext cx="23244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из 11 000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D1B2418-3D3C-4996-B6D3-A88447FFEE4F}"/>
              </a:ext>
            </a:extLst>
          </p:cNvPr>
          <p:cNvSpPr txBox="1"/>
          <p:nvPr/>
        </p:nvSpPr>
        <p:spPr>
          <a:xfrm>
            <a:off x="16068122" y="3948464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из 826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395815D-FECD-433E-8801-B1ADF3C3B02F}"/>
              </a:ext>
            </a:extLst>
          </p:cNvPr>
          <p:cNvSpPr txBox="1"/>
          <p:nvPr/>
        </p:nvSpPr>
        <p:spPr>
          <a:xfrm>
            <a:off x="13342723" y="3370458"/>
            <a:ext cx="1839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Сентябрь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16A28D5-70A9-4253-864E-8DD6E5045BCC}"/>
              </a:ext>
            </a:extLst>
          </p:cNvPr>
          <p:cNvSpPr txBox="1"/>
          <p:nvPr/>
        </p:nvSpPr>
        <p:spPr>
          <a:xfrm>
            <a:off x="16149446" y="3370457"/>
            <a:ext cx="1511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Ноябрь</a:t>
            </a: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FF18F2C0-778F-4C8F-BB2B-2AE5DCE10D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10841" r="6517" b="8637"/>
          <a:stretch/>
        </p:blipFill>
        <p:spPr>
          <a:xfrm>
            <a:off x="11953090" y="6262503"/>
            <a:ext cx="7852938" cy="3579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36" grpId="0"/>
      <p:bldP spid="38" grpId="0"/>
      <p:bldP spid="40" grpId="0"/>
      <p:bldP spid="41" grpId="0"/>
      <p:bldP spid="43" grpId="0"/>
      <p:bldP spid="44" grpId="0"/>
      <p:bldP spid="45" grpId="0"/>
      <p:bldP spid="46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13873"/>
            <a:ext cx="20104100" cy="10995025"/>
          </a:xfrm>
          <a:custGeom>
            <a:avLst/>
            <a:gdLst/>
            <a:ahLst/>
            <a:cxnLst/>
            <a:rect l="l" t="t" r="r" b="b"/>
            <a:pathLst>
              <a:path w="20104100" h="10995025">
                <a:moveTo>
                  <a:pt x="0" y="10994683"/>
                </a:moveTo>
                <a:lnTo>
                  <a:pt x="20104097" y="10994683"/>
                </a:lnTo>
                <a:lnTo>
                  <a:pt x="20104097" y="0"/>
                </a:lnTo>
                <a:lnTo>
                  <a:pt x="0" y="0"/>
                </a:lnTo>
                <a:lnTo>
                  <a:pt x="0" y="10994683"/>
                </a:lnTo>
                <a:close/>
              </a:path>
            </a:pathLst>
          </a:custGeom>
          <a:solidFill>
            <a:srgbClr val="25213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4548" y="758196"/>
            <a:ext cx="10618702" cy="1745606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 marR="5080">
              <a:lnSpc>
                <a:spcPts val="6550"/>
              </a:lnSpc>
              <a:spcBef>
                <a:spcPts val="795"/>
              </a:spcBef>
            </a:pPr>
            <a:r>
              <a:rPr lang="ru-RU" sz="4800" spc="10" dirty="0">
                <a:solidFill>
                  <a:srgbClr val="FFFFFF"/>
                </a:solidFill>
              </a:rPr>
              <a:t>Хакеры станут чаще использовать искусственный интеллект</a:t>
            </a:r>
          </a:p>
        </p:txBody>
      </p:sp>
      <p:sp>
        <p:nvSpPr>
          <p:cNvPr id="4" name="object 4"/>
          <p:cNvSpPr/>
          <p:nvPr/>
        </p:nvSpPr>
        <p:spPr>
          <a:xfrm>
            <a:off x="-3" y="10523796"/>
            <a:ext cx="20104100" cy="784860"/>
          </a:xfrm>
          <a:custGeom>
            <a:avLst/>
            <a:gdLst/>
            <a:ahLst/>
            <a:cxnLst/>
            <a:rect l="l" t="t" r="r" b="b"/>
            <a:pathLst>
              <a:path w="20104100" h="784859">
                <a:moveTo>
                  <a:pt x="18602953" y="0"/>
                </a:moveTo>
                <a:lnTo>
                  <a:pt x="16076333" y="0"/>
                </a:lnTo>
                <a:lnTo>
                  <a:pt x="16076333" y="784760"/>
                </a:lnTo>
                <a:lnTo>
                  <a:pt x="18602953" y="784760"/>
                </a:lnTo>
                <a:lnTo>
                  <a:pt x="18602953" y="0"/>
                </a:lnTo>
                <a:close/>
              </a:path>
              <a:path w="20104100" h="784859">
                <a:moveTo>
                  <a:pt x="0" y="0"/>
                </a:moveTo>
                <a:lnTo>
                  <a:pt x="20104097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20104100" cy="314325"/>
          </a:xfrm>
          <a:custGeom>
            <a:avLst/>
            <a:gdLst/>
            <a:ahLst/>
            <a:cxnLst/>
            <a:rect l="l" t="t" r="r" b="b"/>
            <a:pathLst>
              <a:path w="20104100" h="314325">
                <a:moveTo>
                  <a:pt x="20104091" y="0"/>
                </a:moveTo>
                <a:lnTo>
                  <a:pt x="0" y="0"/>
                </a:lnTo>
                <a:lnTo>
                  <a:pt x="0" y="313873"/>
                </a:lnTo>
                <a:lnTo>
                  <a:pt x="20104091" y="313873"/>
                </a:lnTo>
                <a:lnTo>
                  <a:pt x="20104091" y="0"/>
                </a:lnTo>
                <a:close/>
              </a:path>
            </a:pathLst>
          </a:custGeom>
          <a:solidFill>
            <a:srgbClr val="B62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6076333" y="1469439"/>
            <a:ext cx="1797050" cy="266065"/>
            <a:chOff x="16076333" y="1469439"/>
            <a:chExt cx="1797050" cy="266065"/>
          </a:xfrm>
        </p:grpSpPr>
        <p:sp>
          <p:nvSpPr>
            <p:cNvPr id="9" name="object 9"/>
            <p:cNvSpPr/>
            <p:nvPr/>
          </p:nvSpPr>
          <p:spPr>
            <a:xfrm>
              <a:off x="17165837" y="1471722"/>
              <a:ext cx="426084" cy="260985"/>
            </a:xfrm>
            <a:custGeom>
              <a:avLst/>
              <a:gdLst/>
              <a:ahLst/>
              <a:cxnLst/>
              <a:rect l="l" t="t" r="r" b="b"/>
              <a:pathLst>
                <a:path w="426084" h="260985">
                  <a:moveTo>
                    <a:pt x="361324" y="7"/>
                  </a:moveTo>
                  <a:lnTo>
                    <a:pt x="324757" y="575"/>
                  </a:lnTo>
                  <a:lnTo>
                    <a:pt x="302425" y="1945"/>
                  </a:lnTo>
                  <a:lnTo>
                    <a:pt x="217931" y="158442"/>
                  </a:lnTo>
                  <a:lnTo>
                    <a:pt x="217281" y="164028"/>
                  </a:lnTo>
                  <a:lnTo>
                    <a:pt x="210852" y="164806"/>
                  </a:lnTo>
                  <a:lnTo>
                    <a:pt x="122609" y="1309"/>
                  </a:lnTo>
                  <a:lnTo>
                    <a:pt x="96613" y="205"/>
                  </a:lnTo>
                  <a:lnTo>
                    <a:pt x="59032" y="0"/>
                  </a:lnTo>
                  <a:lnTo>
                    <a:pt x="22709" y="625"/>
                  </a:lnTo>
                  <a:lnTo>
                    <a:pt x="488" y="2013"/>
                  </a:lnTo>
                  <a:lnTo>
                    <a:pt x="0" y="7519"/>
                  </a:lnTo>
                  <a:lnTo>
                    <a:pt x="50" y="252932"/>
                  </a:lnTo>
                  <a:lnTo>
                    <a:pt x="1088" y="256266"/>
                  </a:lnTo>
                  <a:lnTo>
                    <a:pt x="1611" y="259361"/>
                  </a:lnTo>
                  <a:lnTo>
                    <a:pt x="24555" y="260349"/>
                  </a:lnTo>
                  <a:lnTo>
                    <a:pt x="45637" y="260440"/>
                  </a:lnTo>
                  <a:lnTo>
                    <a:pt x="63224" y="259670"/>
                  </a:lnTo>
                  <a:lnTo>
                    <a:pt x="75681" y="258073"/>
                  </a:lnTo>
                  <a:lnTo>
                    <a:pt x="76411" y="257059"/>
                  </a:lnTo>
                  <a:lnTo>
                    <a:pt x="77244" y="79893"/>
                  </a:lnTo>
                  <a:lnTo>
                    <a:pt x="78360" y="78620"/>
                  </a:lnTo>
                  <a:lnTo>
                    <a:pt x="80946" y="77721"/>
                  </a:lnTo>
                  <a:lnTo>
                    <a:pt x="106585" y="123176"/>
                  </a:lnTo>
                  <a:lnTo>
                    <a:pt x="157484" y="214278"/>
                  </a:lnTo>
                  <a:lnTo>
                    <a:pt x="183198" y="259501"/>
                  </a:lnTo>
                  <a:lnTo>
                    <a:pt x="242436" y="259501"/>
                  </a:lnTo>
                  <a:lnTo>
                    <a:pt x="344204" y="77890"/>
                  </a:lnTo>
                  <a:lnTo>
                    <a:pt x="348567" y="78178"/>
                  </a:lnTo>
                  <a:lnTo>
                    <a:pt x="348689" y="247333"/>
                  </a:lnTo>
                  <a:lnTo>
                    <a:pt x="349151" y="258350"/>
                  </a:lnTo>
                  <a:lnTo>
                    <a:pt x="367843" y="259973"/>
                  </a:lnTo>
                  <a:lnTo>
                    <a:pt x="390328" y="260293"/>
                  </a:lnTo>
                  <a:lnTo>
                    <a:pt x="411315" y="259372"/>
                  </a:lnTo>
                  <a:lnTo>
                    <a:pt x="425510" y="257278"/>
                  </a:lnTo>
                  <a:lnTo>
                    <a:pt x="425085" y="4156"/>
                  </a:lnTo>
                  <a:lnTo>
                    <a:pt x="424895" y="2906"/>
                  </a:lnTo>
                  <a:lnTo>
                    <a:pt x="424272" y="1987"/>
                  </a:lnTo>
                  <a:lnTo>
                    <a:pt x="423233" y="1387"/>
                  </a:lnTo>
                  <a:lnTo>
                    <a:pt x="398643" y="268"/>
                  </a:lnTo>
                  <a:lnTo>
                    <a:pt x="361324" y="7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631187" y="1545414"/>
              <a:ext cx="242164" cy="18996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904503" y="1505480"/>
              <a:ext cx="218612" cy="2298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076333" y="1469447"/>
              <a:ext cx="816610" cy="266065"/>
            </a:xfrm>
            <a:custGeom>
              <a:avLst/>
              <a:gdLst/>
              <a:ahLst/>
              <a:cxnLst/>
              <a:rect l="l" t="t" r="r" b="b"/>
              <a:pathLst>
                <a:path w="816609" h="266064">
                  <a:moveTo>
                    <a:pt x="328333" y="183883"/>
                  </a:moveTo>
                  <a:lnTo>
                    <a:pt x="323405" y="144754"/>
                  </a:lnTo>
                  <a:lnTo>
                    <a:pt x="296367" y="113144"/>
                  </a:lnTo>
                  <a:lnTo>
                    <a:pt x="254660" y="103593"/>
                  </a:lnTo>
                  <a:lnTo>
                    <a:pt x="194995" y="101104"/>
                  </a:lnTo>
                  <a:lnTo>
                    <a:pt x="150952" y="100888"/>
                  </a:lnTo>
                  <a:lnTo>
                    <a:pt x="128943" y="100622"/>
                  </a:lnTo>
                  <a:lnTo>
                    <a:pt x="84239" y="95808"/>
                  </a:lnTo>
                  <a:lnTo>
                    <a:pt x="79629" y="80797"/>
                  </a:lnTo>
                  <a:lnTo>
                    <a:pt x="79895" y="73456"/>
                  </a:lnTo>
                  <a:lnTo>
                    <a:pt x="205549" y="57340"/>
                  </a:lnTo>
                  <a:lnTo>
                    <a:pt x="210972" y="57505"/>
                  </a:lnTo>
                  <a:lnTo>
                    <a:pt x="238099" y="80365"/>
                  </a:lnTo>
                  <a:lnTo>
                    <a:pt x="238810" y="81368"/>
                  </a:lnTo>
                  <a:lnTo>
                    <a:pt x="239598" y="83070"/>
                  </a:lnTo>
                  <a:lnTo>
                    <a:pt x="316242" y="83070"/>
                  </a:lnTo>
                  <a:lnTo>
                    <a:pt x="316992" y="75107"/>
                  </a:lnTo>
                  <a:lnTo>
                    <a:pt x="317004" y="67335"/>
                  </a:lnTo>
                  <a:lnTo>
                    <a:pt x="316484" y="59690"/>
                  </a:lnTo>
                  <a:lnTo>
                    <a:pt x="303504" y="23609"/>
                  </a:lnTo>
                  <a:lnTo>
                    <a:pt x="265963" y="3886"/>
                  </a:lnTo>
                  <a:lnTo>
                    <a:pt x="231305" y="0"/>
                  </a:lnTo>
                  <a:lnTo>
                    <a:pt x="84518" y="38"/>
                  </a:lnTo>
                  <a:lnTo>
                    <a:pt x="43383" y="6921"/>
                  </a:lnTo>
                  <a:lnTo>
                    <a:pt x="6172" y="36944"/>
                  </a:lnTo>
                  <a:lnTo>
                    <a:pt x="266" y="81216"/>
                  </a:lnTo>
                  <a:lnTo>
                    <a:pt x="787" y="96862"/>
                  </a:lnTo>
                  <a:lnTo>
                    <a:pt x="13589" y="138709"/>
                  </a:lnTo>
                  <a:lnTo>
                    <a:pt x="48298" y="154432"/>
                  </a:lnTo>
                  <a:lnTo>
                    <a:pt x="102666" y="159613"/>
                  </a:lnTo>
                  <a:lnTo>
                    <a:pt x="205079" y="161975"/>
                  </a:lnTo>
                  <a:lnTo>
                    <a:pt x="221894" y="162864"/>
                  </a:lnTo>
                  <a:lnTo>
                    <a:pt x="246748" y="181864"/>
                  </a:lnTo>
                  <a:lnTo>
                    <a:pt x="245452" y="191960"/>
                  </a:lnTo>
                  <a:lnTo>
                    <a:pt x="106222" y="207695"/>
                  </a:lnTo>
                  <a:lnTo>
                    <a:pt x="101460" y="206768"/>
                  </a:lnTo>
                  <a:lnTo>
                    <a:pt x="87782" y="205244"/>
                  </a:lnTo>
                  <a:lnTo>
                    <a:pt x="82905" y="199644"/>
                  </a:lnTo>
                  <a:lnTo>
                    <a:pt x="79324" y="187172"/>
                  </a:lnTo>
                  <a:lnTo>
                    <a:pt x="78689" y="182651"/>
                  </a:lnTo>
                  <a:lnTo>
                    <a:pt x="77851" y="178600"/>
                  </a:lnTo>
                  <a:lnTo>
                    <a:pt x="56629" y="177571"/>
                  </a:lnTo>
                  <a:lnTo>
                    <a:pt x="34671" y="177419"/>
                  </a:lnTo>
                  <a:lnTo>
                    <a:pt x="15049" y="178104"/>
                  </a:lnTo>
                  <a:lnTo>
                    <a:pt x="800" y="179565"/>
                  </a:lnTo>
                  <a:lnTo>
                    <a:pt x="25" y="190131"/>
                  </a:lnTo>
                  <a:lnTo>
                    <a:pt x="0" y="196773"/>
                  </a:lnTo>
                  <a:lnTo>
                    <a:pt x="190" y="203479"/>
                  </a:lnTo>
                  <a:lnTo>
                    <a:pt x="13957" y="243408"/>
                  </a:lnTo>
                  <a:lnTo>
                    <a:pt x="55664" y="262001"/>
                  </a:lnTo>
                  <a:lnTo>
                    <a:pt x="96774" y="264807"/>
                  </a:lnTo>
                  <a:lnTo>
                    <a:pt x="160997" y="265645"/>
                  </a:lnTo>
                  <a:lnTo>
                    <a:pt x="191998" y="265633"/>
                  </a:lnTo>
                  <a:lnTo>
                    <a:pt x="253961" y="263321"/>
                  </a:lnTo>
                  <a:lnTo>
                    <a:pt x="292557" y="255625"/>
                  </a:lnTo>
                  <a:lnTo>
                    <a:pt x="323392" y="223012"/>
                  </a:lnTo>
                  <a:lnTo>
                    <a:pt x="327101" y="203479"/>
                  </a:lnTo>
                  <a:lnTo>
                    <a:pt x="328333" y="183883"/>
                  </a:lnTo>
                  <a:close/>
                </a:path>
                <a:path w="816609" h="266064">
                  <a:moveTo>
                    <a:pt x="624154" y="170764"/>
                  </a:moveTo>
                  <a:lnTo>
                    <a:pt x="622820" y="131495"/>
                  </a:lnTo>
                  <a:lnTo>
                    <a:pt x="593890" y="86245"/>
                  </a:lnTo>
                  <a:lnTo>
                    <a:pt x="555104" y="76873"/>
                  </a:lnTo>
                  <a:lnTo>
                    <a:pt x="555104" y="179552"/>
                  </a:lnTo>
                  <a:lnTo>
                    <a:pt x="555002" y="188036"/>
                  </a:lnTo>
                  <a:lnTo>
                    <a:pt x="520065" y="212928"/>
                  </a:lnTo>
                  <a:lnTo>
                    <a:pt x="512902" y="212966"/>
                  </a:lnTo>
                  <a:lnTo>
                    <a:pt x="498563" y="212839"/>
                  </a:lnTo>
                  <a:lnTo>
                    <a:pt x="498563" y="213004"/>
                  </a:lnTo>
                  <a:lnTo>
                    <a:pt x="485114" y="213131"/>
                  </a:lnTo>
                  <a:lnTo>
                    <a:pt x="478396" y="213093"/>
                  </a:lnTo>
                  <a:lnTo>
                    <a:pt x="471703" y="212826"/>
                  </a:lnTo>
                  <a:lnTo>
                    <a:pt x="439534" y="188036"/>
                  </a:lnTo>
                  <a:lnTo>
                    <a:pt x="438962" y="170764"/>
                  </a:lnTo>
                  <a:lnTo>
                    <a:pt x="439089" y="162521"/>
                  </a:lnTo>
                  <a:lnTo>
                    <a:pt x="464312" y="129844"/>
                  </a:lnTo>
                  <a:lnTo>
                    <a:pt x="471525" y="128104"/>
                  </a:lnTo>
                  <a:lnTo>
                    <a:pt x="479806" y="128104"/>
                  </a:lnTo>
                  <a:lnTo>
                    <a:pt x="535698" y="129921"/>
                  </a:lnTo>
                  <a:lnTo>
                    <a:pt x="555104" y="179552"/>
                  </a:lnTo>
                  <a:lnTo>
                    <a:pt x="555104" y="76873"/>
                  </a:lnTo>
                  <a:lnTo>
                    <a:pt x="552983" y="76682"/>
                  </a:lnTo>
                  <a:lnTo>
                    <a:pt x="545376" y="76301"/>
                  </a:lnTo>
                  <a:lnTo>
                    <a:pt x="538518" y="76161"/>
                  </a:lnTo>
                  <a:lnTo>
                    <a:pt x="533260" y="76047"/>
                  </a:lnTo>
                  <a:lnTo>
                    <a:pt x="521131" y="76022"/>
                  </a:lnTo>
                  <a:lnTo>
                    <a:pt x="496874" y="76161"/>
                  </a:lnTo>
                  <a:lnTo>
                    <a:pt x="473506" y="76022"/>
                  </a:lnTo>
                  <a:lnTo>
                    <a:pt x="434949" y="77304"/>
                  </a:lnTo>
                  <a:lnTo>
                    <a:pt x="386143" y="97497"/>
                  </a:lnTo>
                  <a:lnTo>
                    <a:pt x="370484" y="151193"/>
                  </a:lnTo>
                  <a:lnTo>
                    <a:pt x="370128" y="171030"/>
                  </a:lnTo>
                  <a:lnTo>
                    <a:pt x="370420" y="188036"/>
                  </a:lnTo>
                  <a:lnTo>
                    <a:pt x="376174" y="229044"/>
                  </a:lnTo>
                  <a:lnTo>
                    <a:pt x="421513" y="262813"/>
                  </a:lnTo>
                  <a:lnTo>
                    <a:pt x="497687" y="265684"/>
                  </a:lnTo>
                  <a:lnTo>
                    <a:pt x="543496" y="265430"/>
                  </a:lnTo>
                  <a:lnTo>
                    <a:pt x="592683" y="256336"/>
                  </a:lnTo>
                  <a:lnTo>
                    <a:pt x="622122" y="213131"/>
                  </a:lnTo>
                  <a:lnTo>
                    <a:pt x="622160" y="212966"/>
                  </a:lnTo>
                  <a:lnTo>
                    <a:pt x="622795" y="210388"/>
                  </a:lnTo>
                  <a:lnTo>
                    <a:pt x="623824" y="190703"/>
                  </a:lnTo>
                  <a:lnTo>
                    <a:pt x="624154" y="170764"/>
                  </a:lnTo>
                  <a:close/>
                </a:path>
                <a:path w="816609" h="266064">
                  <a:moveTo>
                    <a:pt x="816267" y="102133"/>
                  </a:moveTo>
                  <a:lnTo>
                    <a:pt x="816000" y="90754"/>
                  </a:lnTo>
                  <a:lnTo>
                    <a:pt x="814425" y="79184"/>
                  </a:lnTo>
                  <a:lnTo>
                    <a:pt x="775462" y="79171"/>
                  </a:lnTo>
                  <a:lnTo>
                    <a:pt x="767346" y="79324"/>
                  </a:lnTo>
                  <a:lnTo>
                    <a:pt x="759079" y="79070"/>
                  </a:lnTo>
                  <a:lnTo>
                    <a:pt x="750595" y="77876"/>
                  </a:lnTo>
                  <a:lnTo>
                    <a:pt x="750595" y="73494"/>
                  </a:lnTo>
                  <a:lnTo>
                    <a:pt x="750100" y="69329"/>
                  </a:lnTo>
                  <a:lnTo>
                    <a:pt x="801192" y="46697"/>
                  </a:lnTo>
                  <a:lnTo>
                    <a:pt x="812546" y="46215"/>
                  </a:lnTo>
                  <a:lnTo>
                    <a:pt x="812838" y="24079"/>
                  </a:lnTo>
                  <a:lnTo>
                    <a:pt x="812774" y="13741"/>
                  </a:lnTo>
                  <a:lnTo>
                    <a:pt x="812406" y="3886"/>
                  </a:lnTo>
                  <a:lnTo>
                    <a:pt x="810628" y="2222"/>
                  </a:lnTo>
                  <a:lnTo>
                    <a:pt x="810209" y="1473"/>
                  </a:lnTo>
                  <a:lnTo>
                    <a:pt x="774814" y="914"/>
                  </a:lnTo>
                  <a:lnTo>
                    <a:pt x="757326" y="800"/>
                  </a:lnTo>
                  <a:lnTo>
                    <a:pt x="731697" y="1219"/>
                  </a:lnTo>
                  <a:lnTo>
                    <a:pt x="694232" y="21082"/>
                  </a:lnTo>
                  <a:lnTo>
                    <a:pt x="681113" y="66471"/>
                  </a:lnTo>
                  <a:lnTo>
                    <a:pt x="680529" y="78155"/>
                  </a:lnTo>
                  <a:lnTo>
                    <a:pt x="672922" y="79133"/>
                  </a:lnTo>
                  <a:lnTo>
                    <a:pt x="657987" y="79324"/>
                  </a:lnTo>
                  <a:lnTo>
                    <a:pt x="650519" y="80810"/>
                  </a:lnTo>
                  <a:lnTo>
                    <a:pt x="650595" y="92062"/>
                  </a:lnTo>
                  <a:lnTo>
                    <a:pt x="650354" y="103212"/>
                  </a:lnTo>
                  <a:lnTo>
                    <a:pt x="650532" y="114261"/>
                  </a:lnTo>
                  <a:lnTo>
                    <a:pt x="651852" y="125247"/>
                  </a:lnTo>
                  <a:lnTo>
                    <a:pt x="659269" y="126149"/>
                  </a:lnTo>
                  <a:lnTo>
                    <a:pt x="666648" y="126098"/>
                  </a:lnTo>
                  <a:lnTo>
                    <a:pt x="674039" y="126263"/>
                  </a:lnTo>
                  <a:lnTo>
                    <a:pt x="681456" y="127825"/>
                  </a:lnTo>
                  <a:lnTo>
                    <a:pt x="681469" y="235343"/>
                  </a:lnTo>
                  <a:lnTo>
                    <a:pt x="681342" y="243751"/>
                  </a:lnTo>
                  <a:lnTo>
                    <a:pt x="681443" y="252095"/>
                  </a:lnTo>
                  <a:lnTo>
                    <a:pt x="682066" y="260324"/>
                  </a:lnTo>
                  <a:lnTo>
                    <a:pt x="697090" y="261924"/>
                  </a:lnTo>
                  <a:lnTo>
                    <a:pt x="716026" y="262445"/>
                  </a:lnTo>
                  <a:lnTo>
                    <a:pt x="734961" y="261912"/>
                  </a:lnTo>
                  <a:lnTo>
                    <a:pt x="749973" y="260299"/>
                  </a:lnTo>
                  <a:lnTo>
                    <a:pt x="750036" y="127203"/>
                  </a:lnTo>
                  <a:lnTo>
                    <a:pt x="766445" y="126098"/>
                  </a:lnTo>
                  <a:lnTo>
                    <a:pt x="799338" y="126161"/>
                  </a:lnTo>
                  <a:lnTo>
                    <a:pt x="816102" y="125056"/>
                  </a:lnTo>
                  <a:lnTo>
                    <a:pt x="816038" y="113512"/>
                  </a:lnTo>
                  <a:lnTo>
                    <a:pt x="816267" y="10213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18047400" y="1471689"/>
            <a:ext cx="68580" cy="260350"/>
          </a:xfrm>
          <a:custGeom>
            <a:avLst/>
            <a:gdLst/>
            <a:ahLst/>
            <a:cxnLst/>
            <a:rect l="l" t="t" r="r" b="b"/>
            <a:pathLst>
              <a:path w="68580" h="260350">
                <a:moveTo>
                  <a:pt x="34421" y="0"/>
                </a:moveTo>
                <a:lnTo>
                  <a:pt x="1317" y="108"/>
                </a:lnTo>
                <a:lnTo>
                  <a:pt x="611" y="3767"/>
                </a:lnTo>
                <a:lnTo>
                  <a:pt x="0" y="5471"/>
                </a:lnTo>
                <a:lnTo>
                  <a:pt x="11" y="254393"/>
                </a:lnTo>
                <a:lnTo>
                  <a:pt x="1157" y="257076"/>
                </a:lnTo>
                <a:lnTo>
                  <a:pt x="1863" y="260193"/>
                </a:lnTo>
                <a:lnTo>
                  <a:pt x="43097" y="260197"/>
                </a:lnTo>
                <a:lnTo>
                  <a:pt x="51028" y="260338"/>
                </a:lnTo>
                <a:lnTo>
                  <a:pt x="58883" y="260202"/>
                </a:lnTo>
                <a:lnTo>
                  <a:pt x="66607" y="259412"/>
                </a:lnTo>
                <a:lnTo>
                  <a:pt x="67826" y="227365"/>
                </a:lnTo>
                <a:lnTo>
                  <a:pt x="68412" y="165349"/>
                </a:lnTo>
                <a:lnTo>
                  <a:pt x="68380" y="93510"/>
                </a:lnTo>
                <a:lnTo>
                  <a:pt x="67743" y="31995"/>
                </a:lnTo>
                <a:lnTo>
                  <a:pt x="66518" y="951"/>
                </a:lnTo>
                <a:lnTo>
                  <a:pt x="50554" y="109"/>
                </a:lnTo>
                <a:lnTo>
                  <a:pt x="3442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922278" y="1471748"/>
            <a:ext cx="67945" cy="260350"/>
          </a:xfrm>
          <a:custGeom>
            <a:avLst/>
            <a:gdLst/>
            <a:ahLst/>
            <a:cxnLst/>
            <a:rect l="l" t="t" r="r" b="b"/>
            <a:pathLst>
              <a:path w="67944" h="260350">
                <a:moveTo>
                  <a:pt x="32132" y="0"/>
                </a:moveTo>
                <a:lnTo>
                  <a:pt x="13713" y="685"/>
                </a:lnTo>
                <a:lnTo>
                  <a:pt x="0" y="2374"/>
                </a:lnTo>
                <a:lnTo>
                  <a:pt x="69" y="255388"/>
                </a:lnTo>
                <a:lnTo>
                  <a:pt x="1027" y="257017"/>
                </a:lnTo>
                <a:lnTo>
                  <a:pt x="1463" y="258472"/>
                </a:lnTo>
                <a:lnTo>
                  <a:pt x="18103" y="259920"/>
                </a:lnTo>
                <a:lnTo>
                  <a:pt x="37027" y="260250"/>
                </a:lnTo>
                <a:lnTo>
                  <a:pt x="54773" y="259494"/>
                </a:lnTo>
                <a:lnTo>
                  <a:pt x="67875" y="257685"/>
                </a:lnTo>
                <a:lnTo>
                  <a:pt x="67875" y="1759"/>
                </a:lnTo>
                <a:lnTo>
                  <a:pt x="51454" y="348"/>
                </a:lnTo>
                <a:lnTo>
                  <a:pt x="3213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17805069" y="937508"/>
            <a:ext cx="798195" cy="796290"/>
            <a:chOff x="17805069" y="937508"/>
            <a:chExt cx="798195" cy="796290"/>
          </a:xfrm>
        </p:grpSpPr>
        <p:sp>
          <p:nvSpPr>
            <p:cNvPr id="16" name="object 16"/>
            <p:cNvSpPr/>
            <p:nvPr/>
          </p:nvSpPr>
          <p:spPr>
            <a:xfrm>
              <a:off x="17805069" y="937508"/>
              <a:ext cx="796377" cy="36797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8226760" y="1305483"/>
              <a:ext cx="376188" cy="4280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pc="-95" dirty="0"/>
              <a:t>softmall.ru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664915" y="3215293"/>
            <a:ext cx="7002135" cy="2087687"/>
          </a:xfrm>
          <a:prstGeom prst="rect">
            <a:avLst/>
          </a:prstGeom>
          <a:solidFill>
            <a:srgbClr val="FEFEFE"/>
          </a:solidFill>
        </p:spPr>
        <p:txBody>
          <a:bodyPr vert="horz" wrap="square" lIns="0" tIns="149225" rIns="0" bIns="0" rtlCol="0">
            <a:spAutoFit/>
          </a:bodyPr>
          <a:lstStyle/>
          <a:p>
            <a:pPr marL="302895" marR="254000">
              <a:lnSpc>
                <a:spcPct val="128000"/>
              </a:lnSpc>
              <a:spcBef>
                <a:spcPts val="1175"/>
              </a:spcBef>
            </a:pPr>
            <a:r>
              <a:rPr lang="ru-RU" sz="2000" b="0" i="0" dirty="0">
                <a:solidFill>
                  <a:srgbClr val="000000"/>
                </a:solidFill>
                <a:effectLst/>
                <a:latin typeface="Roboto"/>
              </a:rPr>
              <a:t>«Меня больше пугает, что ИИ будет осуществлять желания людей, которые заложат в алгоритм свои намерения, а они не всегда оказываются благими. ИИ будет нести всего лишь вспомогательную функцию…» Илон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Roboto"/>
              </a:rPr>
              <a:t>Маск</a:t>
            </a:r>
            <a:endParaRPr sz="2000" dirty="0">
              <a:latin typeface="Montserrat SemiBold"/>
              <a:cs typeface="Montserrat Semi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584450" y="6063937"/>
            <a:ext cx="14749780" cy="1207831"/>
          </a:xfrm>
          <a:prstGeom prst="rect">
            <a:avLst/>
          </a:prstGeom>
          <a:solidFill>
            <a:srgbClr val="B62827"/>
          </a:solidFill>
        </p:spPr>
        <p:txBody>
          <a:bodyPr vert="horz" wrap="square" lIns="0" tIns="149225" rIns="0" bIns="0" rtlCol="0">
            <a:spAutoFit/>
          </a:bodyPr>
          <a:lstStyle/>
          <a:p>
            <a:pPr marL="302895" marR="981075">
              <a:lnSpc>
                <a:spcPct val="128000"/>
              </a:lnSpc>
              <a:spcBef>
                <a:spcPts val="1175"/>
              </a:spcBef>
            </a:pPr>
            <a:r>
              <a:rPr lang="ru-RU" sz="2800" b="0" i="0" dirty="0">
                <a:solidFill>
                  <a:schemeClr val="bg1"/>
                </a:solidFill>
                <a:effectLst/>
                <a:latin typeface="Open Sans"/>
              </a:rPr>
              <a:t>По данным аналитиков </a:t>
            </a:r>
            <a:r>
              <a:rPr lang="ru-RU" sz="2800" b="0" i="0" dirty="0" err="1">
                <a:solidFill>
                  <a:schemeClr val="bg1"/>
                </a:solidFill>
                <a:effectLst/>
                <a:latin typeface="Open Sans"/>
              </a:rPr>
              <a:t>Frost&amp;Sullivan</a:t>
            </a:r>
            <a:r>
              <a:rPr lang="ru-RU" sz="2800" b="0" i="0" dirty="0">
                <a:solidFill>
                  <a:schemeClr val="bg1"/>
                </a:solidFill>
                <a:effectLst/>
                <a:latin typeface="Open Sans"/>
              </a:rPr>
              <a:t>, рынок технологий искусственного интеллекта в ближайшие годы будет расти в среднем на 31% в год. К 2022 г.</a:t>
            </a:r>
            <a:endParaRPr sz="2700" dirty="0">
              <a:solidFill>
                <a:schemeClr val="bg1"/>
              </a:solidFill>
              <a:latin typeface="Montserrat SemiBold"/>
              <a:cs typeface="Montserrat Semi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284314" y="7785537"/>
            <a:ext cx="2109800" cy="458459"/>
          </a:xfrm>
          <a:prstGeom prst="rect">
            <a:avLst/>
          </a:prstGeom>
          <a:solidFill>
            <a:srgbClr val="FEFEFE"/>
          </a:solidFill>
        </p:spPr>
        <p:txBody>
          <a:bodyPr vert="horz" wrap="square" lIns="0" tIns="149225" rIns="0" bIns="0" rtlCol="0">
            <a:spAutoFit/>
          </a:bodyPr>
          <a:lstStyle/>
          <a:p>
            <a:pPr algn="ctr"/>
            <a:r>
              <a:rPr lang="ru-RU" sz="2000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Дипфейки</a:t>
            </a:r>
            <a:endParaRPr lang="ru-RU" sz="2000" dirty="0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E9A1D16E-9D97-449F-8F07-113F484A3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748" y="2921594"/>
            <a:ext cx="4636916" cy="26055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bject 21">
            <a:extLst>
              <a:ext uri="{FF2B5EF4-FFF2-40B4-BE49-F238E27FC236}">
                <a16:creationId xmlns:a16="http://schemas.microsoft.com/office/drawing/2014/main" id="{8838E8A4-8752-4F1F-A6B5-C9030A961B28}"/>
              </a:ext>
            </a:extLst>
          </p:cNvPr>
          <p:cNvSpPr txBox="1"/>
          <p:nvPr/>
        </p:nvSpPr>
        <p:spPr>
          <a:xfrm>
            <a:off x="7170664" y="7793368"/>
            <a:ext cx="2109800" cy="458459"/>
          </a:xfrm>
          <a:prstGeom prst="rect">
            <a:avLst/>
          </a:prstGeom>
          <a:solidFill>
            <a:srgbClr val="FEFEFE"/>
          </a:solidFill>
        </p:spPr>
        <p:txBody>
          <a:bodyPr vert="horz" wrap="square" lIns="0" tIns="149225" rIns="0" bIns="0" rtlCol="0">
            <a:spAutoFit/>
          </a:bodyPr>
          <a:lstStyle/>
          <a:p>
            <a:pPr algn="ctr"/>
            <a:r>
              <a:rPr lang="en-US" sz="2000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CAPTCHA</a:t>
            </a:r>
            <a:endParaRPr lang="ru-RU" sz="2000" dirty="0"/>
          </a:p>
        </p:txBody>
      </p:sp>
      <p:sp>
        <p:nvSpPr>
          <p:cNvPr id="28" name="object 21">
            <a:extLst>
              <a:ext uri="{FF2B5EF4-FFF2-40B4-BE49-F238E27FC236}">
                <a16:creationId xmlns:a16="http://schemas.microsoft.com/office/drawing/2014/main" id="{6AFBF68B-5A52-424A-8B31-920E1CBD5A91}"/>
              </a:ext>
            </a:extLst>
          </p:cNvPr>
          <p:cNvSpPr txBox="1"/>
          <p:nvPr/>
        </p:nvSpPr>
        <p:spPr>
          <a:xfrm>
            <a:off x="10057014" y="7776919"/>
            <a:ext cx="2109800" cy="458459"/>
          </a:xfrm>
          <a:prstGeom prst="rect">
            <a:avLst/>
          </a:prstGeom>
          <a:solidFill>
            <a:srgbClr val="FEFEFE"/>
          </a:solidFill>
        </p:spPr>
        <p:txBody>
          <a:bodyPr vert="horz" wrap="square" lIns="0" tIns="149225" rIns="0" bIns="0" rtlCol="0">
            <a:spAutoFit/>
          </a:bodyPr>
          <a:lstStyle/>
          <a:p>
            <a:pPr algn="ctr"/>
            <a:r>
              <a:rPr lang="ru-RU" sz="2000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Улучшения ВПО</a:t>
            </a:r>
            <a:endParaRPr lang="ru-RU" sz="2000" dirty="0"/>
          </a:p>
        </p:txBody>
      </p:sp>
      <p:sp>
        <p:nvSpPr>
          <p:cNvPr id="29" name="object 21">
            <a:extLst>
              <a:ext uri="{FF2B5EF4-FFF2-40B4-BE49-F238E27FC236}">
                <a16:creationId xmlns:a16="http://schemas.microsoft.com/office/drawing/2014/main" id="{B2B250C7-2527-4C43-AFBB-84A794476AA1}"/>
              </a:ext>
            </a:extLst>
          </p:cNvPr>
          <p:cNvSpPr txBox="1"/>
          <p:nvPr/>
        </p:nvSpPr>
        <p:spPr>
          <a:xfrm>
            <a:off x="12958785" y="7793368"/>
            <a:ext cx="2109800" cy="458459"/>
          </a:xfrm>
          <a:prstGeom prst="rect">
            <a:avLst/>
          </a:prstGeom>
          <a:solidFill>
            <a:srgbClr val="FEFEFE"/>
          </a:solidFill>
        </p:spPr>
        <p:txBody>
          <a:bodyPr vert="horz" wrap="square" lIns="0" tIns="149225" rIns="0" bIns="0" rtlCol="0">
            <a:spAutoFit/>
          </a:bodyPr>
          <a:lstStyle/>
          <a:p>
            <a:pPr algn="ctr"/>
            <a:r>
              <a:rPr lang="ru-RU" sz="2000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Подбор паролей</a:t>
            </a:r>
            <a:endParaRPr lang="ru-RU" sz="2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A7D5E30-CFEE-416D-BDE9-26DC66694F12}"/>
              </a:ext>
            </a:extLst>
          </p:cNvPr>
          <p:cNvSpPr txBox="1"/>
          <p:nvPr/>
        </p:nvSpPr>
        <p:spPr>
          <a:xfrm>
            <a:off x="6750099" y="8905026"/>
            <a:ext cx="838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chemeClr val="bg1"/>
                </a:solidFill>
              </a:rPr>
              <a:t>ИИ + Фишинг = ?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0756C5E-67C1-4EF9-B078-8A2F3846575E}"/>
              </a:ext>
            </a:extLst>
          </p:cNvPr>
          <p:cNvSpPr/>
          <p:nvPr/>
        </p:nvSpPr>
        <p:spPr>
          <a:xfrm rot="19590794">
            <a:off x="8613065" y="7987653"/>
            <a:ext cx="1237799" cy="62853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SALE</a:t>
            </a:r>
            <a:endParaRPr lang="ru-RU" sz="1400" b="1" dirty="0"/>
          </a:p>
          <a:p>
            <a:pPr algn="ctr"/>
            <a:r>
              <a:rPr lang="ru-RU" sz="1400" b="1" dirty="0"/>
              <a:t>4,8 копейки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 animBg="1"/>
      <p:bldP spid="28" grpId="0" animBg="1"/>
      <p:bldP spid="29" grpId="0" animBg="1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6486" y="991873"/>
            <a:ext cx="13188870" cy="16773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ru-RU" sz="5400" spc="-10" dirty="0">
                <a:solidFill>
                  <a:srgbClr val="25213A"/>
                </a:solidFill>
              </a:rPr>
              <a:t>Обучение и повышение ИБ-осведомленности</a:t>
            </a:r>
            <a:endParaRPr sz="5400" spc="-10" dirty="0">
              <a:solidFill>
                <a:srgbClr val="25213A"/>
              </a:solidFill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6076333" y="1469439"/>
            <a:ext cx="1797050" cy="266065"/>
            <a:chOff x="16076333" y="1469439"/>
            <a:chExt cx="1797050" cy="266065"/>
          </a:xfrm>
        </p:grpSpPr>
        <p:sp>
          <p:nvSpPr>
            <p:cNvPr id="7" name="object 7"/>
            <p:cNvSpPr/>
            <p:nvPr/>
          </p:nvSpPr>
          <p:spPr>
            <a:xfrm>
              <a:off x="17165837" y="1471722"/>
              <a:ext cx="426084" cy="260985"/>
            </a:xfrm>
            <a:custGeom>
              <a:avLst/>
              <a:gdLst/>
              <a:ahLst/>
              <a:cxnLst/>
              <a:rect l="l" t="t" r="r" b="b"/>
              <a:pathLst>
                <a:path w="426084" h="260985">
                  <a:moveTo>
                    <a:pt x="361324" y="7"/>
                  </a:moveTo>
                  <a:lnTo>
                    <a:pt x="324757" y="575"/>
                  </a:lnTo>
                  <a:lnTo>
                    <a:pt x="302425" y="1945"/>
                  </a:lnTo>
                  <a:lnTo>
                    <a:pt x="217931" y="158442"/>
                  </a:lnTo>
                  <a:lnTo>
                    <a:pt x="217281" y="164028"/>
                  </a:lnTo>
                  <a:lnTo>
                    <a:pt x="210852" y="164806"/>
                  </a:lnTo>
                  <a:lnTo>
                    <a:pt x="122609" y="1309"/>
                  </a:lnTo>
                  <a:lnTo>
                    <a:pt x="96613" y="205"/>
                  </a:lnTo>
                  <a:lnTo>
                    <a:pt x="59032" y="0"/>
                  </a:lnTo>
                  <a:lnTo>
                    <a:pt x="22709" y="625"/>
                  </a:lnTo>
                  <a:lnTo>
                    <a:pt x="488" y="2013"/>
                  </a:lnTo>
                  <a:lnTo>
                    <a:pt x="0" y="7519"/>
                  </a:lnTo>
                  <a:lnTo>
                    <a:pt x="50" y="252932"/>
                  </a:lnTo>
                  <a:lnTo>
                    <a:pt x="1088" y="256266"/>
                  </a:lnTo>
                  <a:lnTo>
                    <a:pt x="1611" y="259361"/>
                  </a:lnTo>
                  <a:lnTo>
                    <a:pt x="24555" y="260349"/>
                  </a:lnTo>
                  <a:lnTo>
                    <a:pt x="45637" y="260440"/>
                  </a:lnTo>
                  <a:lnTo>
                    <a:pt x="63224" y="259670"/>
                  </a:lnTo>
                  <a:lnTo>
                    <a:pt x="75681" y="258073"/>
                  </a:lnTo>
                  <a:lnTo>
                    <a:pt x="76411" y="257059"/>
                  </a:lnTo>
                  <a:lnTo>
                    <a:pt x="77244" y="79893"/>
                  </a:lnTo>
                  <a:lnTo>
                    <a:pt x="78360" y="78620"/>
                  </a:lnTo>
                  <a:lnTo>
                    <a:pt x="80946" y="77721"/>
                  </a:lnTo>
                  <a:lnTo>
                    <a:pt x="106585" y="123176"/>
                  </a:lnTo>
                  <a:lnTo>
                    <a:pt x="157484" y="214278"/>
                  </a:lnTo>
                  <a:lnTo>
                    <a:pt x="183198" y="259501"/>
                  </a:lnTo>
                  <a:lnTo>
                    <a:pt x="242436" y="259501"/>
                  </a:lnTo>
                  <a:lnTo>
                    <a:pt x="344204" y="77890"/>
                  </a:lnTo>
                  <a:lnTo>
                    <a:pt x="348567" y="78178"/>
                  </a:lnTo>
                  <a:lnTo>
                    <a:pt x="348689" y="247333"/>
                  </a:lnTo>
                  <a:lnTo>
                    <a:pt x="349151" y="258350"/>
                  </a:lnTo>
                  <a:lnTo>
                    <a:pt x="367843" y="259973"/>
                  </a:lnTo>
                  <a:lnTo>
                    <a:pt x="390328" y="260293"/>
                  </a:lnTo>
                  <a:lnTo>
                    <a:pt x="411315" y="259372"/>
                  </a:lnTo>
                  <a:lnTo>
                    <a:pt x="425510" y="257278"/>
                  </a:lnTo>
                  <a:lnTo>
                    <a:pt x="425085" y="4156"/>
                  </a:lnTo>
                  <a:lnTo>
                    <a:pt x="424895" y="2906"/>
                  </a:lnTo>
                  <a:lnTo>
                    <a:pt x="424272" y="1987"/>
                  </a:lnTo>
                  <a:lnTo>
                    <a:pt x="423233" y="1387"/>
                  </a:lnTo>
                  <a:lnTo>
                    <a:pt x="398643" y="268"/>
                  </a:lnTo>
                  <a:lnTo>
                    <a:pt x="361324" y="7"/>
                  </a:lnTo>
                  <a:close/>
                </a:path>
              </a:pathLst>
            </a:custGeom>
            <a:solidFill>
              <a:srgbClr val="3536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631187" y="1545414"/>
              <a:ext cx="242164" cy="1899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904503" y="1505480"/>
              <a:ext cx="218612" cy="22981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076333" y="1469447"/>
              <a:ext cx="816610" cy="266065"/>
            </a:xfrm>
            <a:custGeom>
              <a:avLst/>
              <a:gdLst/>
              <a:ahLst/>
              <a:cxnLst/>
              <a:rect l="l" t="t" r="r" b="b"/>
              <a:pathLst>
                <a:path w="816609" h="266064">
                  <a:moveTo>
                    <a:pt x="328333" y="183883"/>
                  </a:moveTo>
                  <a:lnTo>
                    <a:pt x="323405" y="144754"/>
                  </a:lnTo>
                  <a:lnTo>
                    <a:pt x="296367" y="113144"/>
                  </a:lnTo>
                  <a:lnTo>
                    <a:pt x="254660" y="103593"/>
                  </a:lnTo>
                  <a:lnTo>
                    <a:pt x="194995" y="101104"/>
                  </a:lnTo>
                  <a:lnTo>
                    <a:pt x="150952" y="100888"/>
                  </a:lnTo>
                  <a:lnTo>
                    <a:pt x="128943" y="100622"/>
                  </a:lnTo>
                  <a:lnTo>
                    <a:pt x="84239" y="95808"/>
                  </a:lnTo>
                  <a:lnTo>
                    <a:pt x="79629" y="80797"/>
                  </a:lnTo>
                  <a:lnTo>
                    <a:pt x="79895" y="73456"/>
                  </a:lnTo>
                  <a:lnTo>
                    <a:pt x="205549" y="57340"/>
                  </a:lnTo>
                  <a:lnTo>
                    <a:pt x="210972" y="57505"/>
                  </a:lnTo>
                  <a:lnTo>
                    <a:pt x="238099" y="80365"/>
                  </a:lnTo>
                  <a:lnTo>
                    <a:pt x="238810" y="81368"/>
                  </a:lnTo>
                  <a:lnTo>
                    <a:pt x="239598" y="83070"/>
                  </a:lnTo>
                  <a:lnTo>
                    <a:pt x="316242" y="83070"/>
                  </a:lnTo>
                  <a:lnTo>
                    <a:pt x="316992" y="75107"/>
                  </a:lnTo>
                  <a:lnTo>
                    <a:pt x="317004" y="67335"/>
                  </a:lnTo>
                  <a:lnTo>
                    <a:pt x="316484" y="59690"/>
                  </a:lnTo>
                  <a:lnTo>
                    <a:pt x="303504" y="23609"/>
                  </a:lnTo>
                  <a:lnTo>
                    <a:pt x="265963" y="3886"/>
                  </a:lnTo>
                  <a:lnTo>
                    <a:pt x="231305" y="0"/>
                  </a:lnTo>
                  <a:lnTo>
                    <a:pt x="84518" y="38"/>
                  </a:lnTo>
                  <a:lnTo>
                    <a:pt x="43383" y="6921"/>
                  </a:lnTo>
                  <a:lnTo>
                    <a:pt x="6172" y="36944"/>
                  </a:lnTo>
                  <a:lnTo>
                    <a:pt x="266" y="81216"/>
                  </a:lnTo>
                  <a:lnTo>
                    <a:pt x="787" y="96862"/>
                  </a:lnTo>
                  <a:lnTo>
                    <a:pt x="13589" y="138709"/>
                  </a:lnTo>
                  <a:lnTo>
                    <a:pt x="48298" y="154432"/>
                  </a:lnTo>
                  <a:lnTo>
                    <a:pt x="102666" y="159613"/>
                  </a:lnTo>
                  <a:lnTo>
                    <a:pt x="205079" y="161975"/>
                  </a:lnTo>
                  <a:lnTo>
                    <a:pt x="221894" y="162864"/>
                  </a:lnTo>
                  <a:lnTo>
                    <a:pt x="246748" y="181864"/>
                  </a:lnTo>
                  <a:lnTo>
                    <a:pt x="245452" y="191960"/>
                  </a:lnTo>
                  <a:lnTo>
                    <a:pt x="106222" y="207695"/>
                  </a:lnTo>
                  <a:lnTo>
                    <a:pt x="101460" y="206768"/>
                  </a:lnTo>
                  <a:lnTo>
                    <a:pt x="87782" y="205244"/>
                  </a:lnTo>
                  <a:lnTo>
                    <a:pt x="82905" y="199644"/>
                  </a:lnTo>
                  <a:lnTo>
                    <a:pt x="79324" y="187172"/>
                  </a:lnTo>
                  <a:lnTo>
                    <a:pt x="78689" y="182651"/>
                  </a:lnTo>
                  <a:lnTo>
                    <a:pt x="77851" y="178600"/>
                  </a:lnTo>
                  <a:lnTo>
                    <a:pt x="56629" y="177571"/>
                  </a:lnTo>
                  <a:lnTo>
                    <a:pt x="34671" y="177419"/>
                  </a:lnTo>
                  <a:lnTo>
                    <a:pt x="15049" y="178104"/>
                  </a:lnTo>
                  <a:lnTo>
                    <a:pt x="800" y="179565"/>
                  </a:lnTo>
                  <a:lnTo>
                    <a:pt x="25" y="190131"/>
                  </a:lnTo>
                  <a:lnTo>
                    <a:pt x="0" y="196773"/>
                  </a:lnTo>
                  <a:lnTo>
                    <a:pt x="190" y="203479"/>
                  </a:lnTo>
                  <a:lnTo>
                    <a:pt x="13957" y="243408"/>
                  </a:lnTo>
                  <a:lnTo>
                    <a:pt x="55664" y="262001"/>
                  </a:lnTo>
                  <a:lnTo>
                    <a:pt x="96774" y="264807"/>
                  </a:lnTo>
                  <a:lnTo>
                    <a:pt x="160997" y="265645"/>
                  </a:lnTo>
                  <a:lnTo>
                    <a:pt x="191998" y="265633"/>
                  </a:lnTo>
                  <a:lnTo>
                    <a:pt x="253961" y="263321"/>
                  </a:lnTo>
                  <a:lnTo>
                    <a:pt x="292557" y="255625"/>
                  </a:lnTo>
                  <a:lnTo>
                    <a:pt x="323392" y="223012"/>
                  </a:lnTo>
                  <a:lnTo>
                    <a:pt x="327101" y="203479"/>
                  </a:lnTo>
                  <a:lnTo>
                    <a:pt x="328333" y="183883"/>
                  </a:lnTo>
                  <a:close/>
                </a:path>
                <a:path w="816609" h="266064">
                  <a:moveTo>
                    <a:pt x="624154" y="170764"/>
                  </a:moveTo>
                  <a:lnTo>
                    <a:pt x="622820" y="131495"/>
                  </a:lnTo>
                  <a:lnTo>
                    <a:pt x="593890" y="86245"/>
                  </a:lnTo>
                  <a:lnTo>
                    <a:pt x="555104" y="76873"/>
                  </a:lnTo>
                  <a:lnTo>
                    <a:pt x="555104" y="179552"/>
                  </a:lnTo>
                  <a:lnTo>
                    <a:pt x="555002" y="188036"/>
                  </a:lnTo>
                  <a:lnTo>
                    <a:pt x="520065" y="212928"/>
                  </a:lnTo>
                  <a:lnTo>
                    <a:pt x="512902" y="212966"/>
                  </a:lnTo>
                  <a:lnTo>
                    <a:pt x="498563" y="212839"/>
                  </a:lnTo>
                  <a:lnTo>
                    <a:pt x="498563" y="213004"/>
                  </a:lnTo>
                  <a:lnTo>
                    <a:pt x="485114" y="213131"/>
                  </a:lnTo>
                  <a:lnTo>
                    <a:pt x="478396" y="213093"/>
                  </a:lnTo>
                  <a:lnTo>
                    <a:pt x="471703" y="212826"/>
                  </a:lnTo>
                  <a:lnTo>
                    <a:pt x="439534" y="188036"/>
                  </a:lnTo>
                  <a:lnTo>
                    <a:pt x="438962" y="170764"/>
                  </a:lnTo>
                  <a:lnTo>
                    <a:pt x="439089" y="162521"/>
                  </a:lnTo>
                  <a:lnTo>
                    <a:pt x="464312" y="129844"/>
                  </a:lnTo>
                  <a:lnTo>
                    <a:pt x="471525" y="128104"/>
                  </a:lnTo>
                  <a:lnTo>
                    <a:pt x="479806" y="128104"/>
                  </a:lnTo>
                  <a:lnTo>
                    <a:pt x="535698" y="129921"/>
                  </a:lnTo>
                  <a:lnTo>
                    <a:pt x="555104" y="179552"/>
                  </a:lnTo>
                  <a:lnTo>
                    <a:pt x="555104" y="76873"/>
                  </a:lnTo>
                  <a:lnTo>
                    <a:pt x="552983" y="76682"/>
                  </a:lnTo>
                  <a:lnTo>
                    <a:pt x="545376" y="76301"/>
                  </a:lnTo>
                  <a:lnTo>
                    <a:pt x="538518" y="76161"/>
                  </a:lnTo>
                  <a:lnTo>
                    <a:pt x="533260" y="76047"/>
                  </a:lnTo>
                  <a:lnTo>
                    <a:pt x="521131" y="76022"/>
                  </a:lnTo>
                  <a:lnTo>
                    <a:pt x="496874" y="76161"/>
                  </a:lnTo>
                  <a:lnTo>
                    <a:pt x="473506" y="76022"/>
                  </a:lnTo>
                  <a:lnTo>
                    <a:pt x="434949" y="77304"/>
                  </a:lnTo>
                  <a:lnTo>
                    <a:pt x="386143" y="97497"/>
                  </a:lnTo>
                  <a:lnTo>
                    <a:pt x="370484" y="151193"/>
                  </a:lnTo>
                  <a:lnTo>
                    <a:pt x="370128" y="171030"/>
                  </a:lnTo>
                  <a:lnTo>
                    <a:pt x="370420" y="188036"/>
                  </a:lnTo>
                  <a:lnTo>
                    <a:pt x="376174" y="229044"/>
                  </a:lnTo>
                  <a:lnTo>
                    <a:pt x="421513" y="262813"/>
                  </a:lnTo>
                  <a:lnTo>
                    <a:pt x="497687" y="265684"/>
                  </a:lnTo>
                  <a:lnTo>
                    <a:pt x="543496" y="265430"/>
                  </a:lnTo>
                  <a:lnTo>
                    <a:pt x="592683" y="256336"/>
                  </a:lnTo>
                  <a:lnTo>
                    <a:pt x="622122" y="213131"/>
                  </a:lnTo>
                  <a:lnTo>
                    <a:pt x="622160" y="212966"/>
                  </a:lnTo>
                  <a:lnTo>
                    <a:pt x="622795" y="210388"/>
                  </a:lnTo>
                  <a:lnTo>
                    <a:pt x="623824" y="190703"/>
                  </a:lnTo>
                  <a:lnTo>
                    <a:pt x="624154" y="170764"/>
                  </a:lnTo>
                  <a:close/>
                </a:path>
                <a:path w="816609" h="266064">
                  <a:moveTo>
                    <a:pt x="816267" y="102133"/>
                  </a:moveTo>
                  <a:lnTo>
                    <a:pt x="816000" y="90754"/>
                  </a:lnTo>
                  <a:lnTo>
                    <a:pt x="814425" y="79184"/>
                  </a:lnTo>
                  <a:lnTo>
                    <a:pt x="775462" y="79171"/>
                  </a:lnTo>
                  <a:lnTo>
                    <a:pt x="767346" y="79324"/>
                  </a:lnTo>
                  <a:lnTo>
                    <a:pt x="759079" y="79070"/>
                  </a:lnTo>
                  <a:lnTo>
                    <a:pt x="750595" y="77876"/>
                  </a:lnTo>
                  <a:lnTo>
                    <a:pt x="750595" y="73494"/>
                  </a:lnTo>
                  <a:lnTo>
                    <a:pt x="750100" y="69329"/>
                  </a:lnTo>
                  <a:lnTo>
                    <a:pt x="801192" y="46697"/>
                  </a:lnTo>
                  <a:lnTo>
                    <a:pt x="812546" y="46215"/>
                  </a:lnTo>
                  <a:lnTo>
                    <a:pt x="812838" y="24079"/>
                  </a:lnTo>
                  <a:lnTo>
                    <a:pt x="812774" y="13741"/>
                  </a:lnTo>
                  <a:lnTo>
                    <a:pt x="812406" y="3886"/>
                  </a:lnTo>
                  <a:lnTo>
                    <a:pt x="810628" y="2222"/>
                  </a:lnTo>
                  <a:lnTo>
                    <a:pt x="810209" y="1473"/>
                  </a:lnTo>
                  <a:lnTo>
                    <a:pt x="774814" y="914"/>
                  </a:lnTo>
                  <a:lnTo>
                    <a:pt x="757326" y="800"/>
                  </a:lnTo>
                  <a:lnTo>
                    <a:pt x="731697" y="1219"/>
                  </a:lnTo>
                  <a:lnTo>
                    <a:pt x="694232" y="21082"/>
                  </a:lnTo>
                  <a:lnTo>
                    <a:pt x="681113" y="66471"/>
                  </a:lnTo>
                  <a:lnTo>
                    <a:pt x="680529" y="78155"/>
                  </a:lnTo>
                  <a:lnTo>
                    <a:pt x="672922" y="79133"/>
                  </a:lnTo>
                  <a:lnTo>
                    <a:pt x="657987" y="79324"/>
                  </a:lnTo>
                  <a:lnTo>
                    <a:pt x="650519" y="80810"/>
                  </a:lnTo>
                  <a:lnTo>
                    <a:pt x="650595" y="92062"/>
                  </a:lnTo>
                  <a:lnTo>
                    <a:pt x="650354" y="103212"/>
                  </a:lnTo>
                  <a:lnTo>
                    <a:pt x="650532" y="114261"/>
                  </a:lnTo>
                  <a:lnTo>
                    <a:pt x="651852" y="125247"/>
                  </a:lnTo>
                  <a:lnTo>
                    <a:pt x="659269" y="126149"/>
                  </a:lnTo>
                  <a:lnTo>
                    <a:pt x="666648" y="126098"/>
                  </a:lnTo>
                  <a:lnTo>
                    <a:pt x="674039" y="126263"/>
                  </a:lnTo>
                  <a:lnTo>
                    <a:pt x="681456" y="127825"/>
                  </a:lnTo>
                  <a:lnTo>
                    <a:pt x="681469" y="235343"/>
                  </a:lnTo>
                  <a:lnTo>
                    <a:pt x="681342" y="243751"/>
                  </a:lnTo>
                  <a:lnTo>
                    <a:pt x="681443" y="252095"/>
                  </a:lnTo>
                  <a:lnTo>
                    <a:pt x="682066" y="260324"/>
                  </a:lnTo>
                  <a:lnTo>
                    <a:pt x="697090" y="261924"/>
                  </a:lnTo>
                  <a:lnTo>
                    <a:pt x="716026" y="262445"/>
                  </a:lnTo>
                  <a:lnTo>
                    <a:pt x="734961" y="261912"/>
                  </a:lnTo>
                  <a:lnTo>
                    <a:pt x="749973" y="260299"/>
                  </a:lnTo>
                  <a:lnTo>
                    <a:pt x="750036" y="127203"/>
                  </a:lnTo>
                  <a:lnTo>
                    <a:pt x="766445" y="126098"/>
                  </a:lnTo>
                  <a:lnTo>
                    <a:pt x="799338" y="126161"/>
                  </a:lnTo>
                  <a:lnTo>
                    <a:pt x="816102" y="125056"/>
                  </a:lnTo>
                  <a:lnTo>
                    <a:pt x="816038" y="113512"/>
                  </a:lnTo>
                  <a:lnTo>
                    <a:pt x="816267" y="102133"/>
                  </a:lnTo>
                  <a:close/>
                </a:path>
              </a:pathLst>
            </a:custGeom>
            <a:solidFill>
              <a:srgbClr val="3536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8047400" y="1471689"/>
            <a:ext cx="68580" cy="260350"/>
          </a:xfrm>
          <a:custGeom>
            <a:avLst/>
            <a:gdLst/>
            <a:ahLst/>
            <a:cxnLst/>
            <a:rect l="l" t="t" r="r" b="b"/>
            <a:pathLst>
              <a:path w="68580" h="260350">
                <a:moveTo>
                  <a:pt x="34421" y="0"/>
                </a:moveTo>
                <a:lnTo>
                  <a:pt x="1317" y="108"/>
                </a:lnTo>
                <a:lnTo>
                  <a:pt x="611" y="3767"/>
                </a:lnTo>
                <a:lnTo>
                  <a:pt x="0" y="5471"/>
                </a:lnTo>
                <a:lnTo>
                  <a:pt x="11" y="254393"/>
                </a:lnTo>
                <a:lnTo>
                  <a:pt x="1157" y="257076"/>
                </a:lnTo>
                <a:lnTo>
                  <a:pt x="1863" y="260193"/>
                </a:lnTo>
                <a:lnTo>
                  <a:pt x="43097" y="260197"/>
                </a:lnTo>
                <a:lnTo>
                  <a:pt x="51028" y="260338"/>
                </a:lnTo>
                <a:lnTo>
                  <a:pt x="58883" y="260202"/>
                </a:lnTo>
                <a:lnTo>
                  <a:pt x="66607" y="259412"/>
                </a:lnTo>
                <a:lnTo>
                  <a:pt x="67826" y="227365"/>
                </a:lnTo>
                <a:lnTo>
                  <a:pt x="68412" y="165349"/>
                </a:lnTo>
                <a:lnTo>
                  <a:pt x="68380" y="93510"/>
                </a:lnTo>
                <a:lnTo>
                  <a:pt x="67743" y="31995"/>
                </a:lnTo>
                <a:lnTo>
                  <a:pt x="66518" y="951"/>
                </a:lnTo>
                <a:lnTo>
                  <a:pt x="50554" y="109"/>
                </a:lnTo>
                <a:lnTo>
                  <a:pt x="34421" y="0"/>
                </a:lnTo>
                <a:close/>
              </a:path>
            </a:pathLst>
          </a:custGeom>
          <a:solidFill>
            <a:srgbClr val="3536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922278" y="1471748"/>
            <a:ext cx="67945" cy="260350"/>
          </a:xfrm>
          <a:custGeom>
            <a:avLst/>
            <a:gdLst/>
            <a:ahLst/>
            <a:cxnLst/>
            <a:rect l="l" t="t" r="r" b="b"/>
            <a:pathLst>
              <a:path w="67944" h="260350">
                <a:moveTo>
                  <a:pt x="32132" y="0"/>
                </a:moveTo>
                <a:lnTo>
                  <a:pt x="13713" y="685"/>
                </a:lnTo>
                <a:lnTo>
                  <a:pt x="0" y="2374"/>
                </a:lnTo>
                <a:lnTo>
                  <a:pt x="69" y="255388"/>
                </a:lnTo>
                <a:lnTo>
                  <a:pt x="1027" y="257017"/>
                </a:lnTo>
                <a:lnTo>
                  <a:pt x="1463" y="258472"/>
                </a:lnTo>
                <a:lnTo>
                  <a:pt x="18103" y="259920"/>
                </a:lnTo>
                <a:lnTo>
                  <a:pt x="37027" y="260250"/>
                </a:lnTo>
                <a:lnTo>
                  <a:pt x="54773" y="259494"/>
                </a:lnTo>
                <a:lnTo>
                  <a:pt x="67875" y="257685"/>
                </a:lnTo>
                <a:lnTo>
                  <a:pt x="67875" y="1759"/>
                </a:lnTo>
                <a:lnTo>
                  <a:pt x="51454" y="348"/>
                </a:lnTo>
                <a:lnTo>
                  <a:pt x="32132" y="0"/>
                </a:lnTo>
                <a:close/>
              </a:path>
            </a:pathLst>
          </a:custGeom>
          <a:solidFill>
            <a:srgbClr val="35363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17805069" y="937508"/>
            <a:ext cx="798195" cy="796290"/>
            <a:chOff x="17805069" y="937508"/>
            <a:chExt cx="798195" cy="796290"/>
          </a:xfrm>
        </p:grpSpPr>
        <p:sp>
          <p:nvSpPr>
            <p:cNvPr id="14" name="object 14"/>
            <p:cNvSpPr/>
            <p:nvPr/>
          </p:nvSpPr>
          <p:spPr>
            <a:xfrm>
              <a:off x="17805069" y="937508"/>
              <a:ext cx="796377" cy="36797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226760" y="1305483"/>
              <a:ext cx="376188" cy="42802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0" y="0"/>
            <a:ext cx="20104100" cy="314325"/>
          </a:xfrm>
          <a:custGeom>
            <a:avLst/>
            <a:gdLst/>
            <a:ahLst/>
            <a:cxnLst/>
            <a:rect l="l" t="t" r="r" b="b"/>
            <a:pathLst>
              <a:path w="20104100" h="314325">
                <a:moveTo>
                  <a:pt x="20104091" y="0"/>
                </a:moveTo>
                <a:lnTo>
                  <a:pt x="0" y="0"/>
                </a:lnTo>
                <a:lnTo>
                  <a:pt x="0" y="313873"/>
                </a:lnTo>
                <a:lnTo>
                  <a:pt x="20104091" y="313873"/>
                </a:lnTo>
                <a:lnTo>
                  <a:pt x="20104091" y="0"/>
                </a:lnTo>
                <a:close/>
              </a:path>
            </a:pathLst>
          </a:custGeom>
          <a:solidFill>
            <a:srgbClr val="B62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625360" y="5785341"/>
            <a:ext cx="5347335" cy="1095172"/>
          </a:xfrm>
          <a:prstGeom prst="rect">
            <a:avLst/>
          </a:prstGeom>
          <a:solidFill>
            <a:srgbClr val="B62827"/>
          </a:solidFill>
        </p:spPr>
        <p:txBody>
          <a:bodyPr vert="horz" wrap="square" lIns="0" tIns="170180" rIns="0" bIns="0" rtlCol="0">
            <a:spAutoFit/>
          </a:bodyPr>
          <a:lstStyle/>
          <a:p>
            <a:pPr marL="154305" algn="ctr">
              <a:lnSpc>
                <a:spcPct val="100000"/>
              </a:lnSpc>
              <a:spcBef>
                <a:spcPts val="1340"/>
              </a:spcBef>
              <a:buSzPct val="93103"/>
              <a:tabLst>
                <a:tab pos="226695" algn="l"/>
              </a:tabLst>
            </a:pPr>
            <a:r>
              <a:rPr lang="ru-RU" sz="6000" b="1" dirty="0">
                <a:solidFill>
                  <a:schemeClr val="bg1"/>
                </a:solidFill>
                <a:latin typeface="Open Sans"/>
                <a:cs typeface="Open Sans"/>
              </a:rPr>
              <a:t>13%</a:t>
            </a:r>
            <a:endParaRPr sz="6000" b="1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56326" y="6642051"/>
            <a:ext cx="368300" cy="337820"/>
          </a:xfrm>
          <a:prstGeom prst="rect">
            <a:avLst/>
          </a:prstGeom>
        </p:spPr>
        <p:txBody>
          <a:bodyPr vert="vert270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950" b="1" dirty="0">
                <a:solidFill>
                  <a:srgbClr val="FFFFFF"/>
                </a:solidFill>
                <a:latin typeface="Open Sans"/>
                <a:cs typeface="Open Sans"/>
              </a:rPr>
              <a:t>К3</a:t>
            </a:r>
            <a:endParaRPr sz="1950">
              <a:latin typeface="Open Sans"/>
              <a:cs typeface="Open San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36141" y="4780854"/>
            <a:ext cx="5347335" cy="860492"/>
          </a:xfrm>
          <a:prstGeom prst="rect">
            <a:avLst/>
          </a:prstGeom>
          <a:solidFill>
            <a:srgbClr val="25213A"/>
          </a:solidFill>
        </p:spPr>
        <p:txBody>
          <a:bodyPr vert="horz" wrap="square" lIns="0" tIns="120650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950"/>
              </a:spcBef>
            </a:pPr>
            <a:r>
              <a:rPr lang="ru-RU" sz="2400" b="1" i="0" dirty="0">
                <a:solidFill>
                  <a:schemeClr val="bg1"/>
                </a:solidFill>
                <a:effectLst/>
                <a:latin typeface="Lora"/>
              </a:rPr>
              <a:t>Выдали дополнительные теоретические инструкции</a:t>
            </a:r>
            <a:endParaRPr sz="2000" b="1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92774" y="4780854"/>
            <a:ext cx="5347335" cy="860492"/>
          </a:xfrm>
          <a:prstGeom prst="rect">
            <a:avLst/>
          </a:prstGeom>
          <a:solidFill>
            <a:srgbClr val="25213A"/>
          </a:solidFill>
        </p:spPr>
        <p:txBody>
          <a:bodyPr vert="horz" wrap="square" lIns="0" tIns="120650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950"/>
              </a:spcBef>
            </a:pPr>
            <a:r>
              <a:rPr lang="ru-RU" sz="2400" b="1" dirty="0">
                <a:solidFill>
                  <a:schemeClr val="bg1"/>
                </a:solidFill>
                <a:latin typeface="Lora"/>
              </a:rPr>
              <a:t>Учили применять простые техники осознанного наблюдения</a:t>
            </a:r>
            <a:endParaRPr sz="2400" b="1" dirty="0">
              <a:solidFill>
                <a:schemeClr val="bg1"/>
              </a:solidFill>
              <a:latin typeface="Lor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749408" y="4780854"/>
            <a:ext cx="5686226" cy="860492"/>
          </a:xfrm>
          <a:prstGeom prst="rect">
            <a:avLst/>
          </a:prstGeom>
          <a:solidFill>
            <a:srgbClr val="25213A"/>
          </a:solidFill>
        </p:spPr>
        <p:txBody>
          <a:bodyPr vert="horz" wrap="square" lIns="0" tIns="120650" rIns="0" bIns="0" rtlCol="0">
            <a:spAutoFit/>
          </a:bodyPr>
          <a:lstStyle/>
          <a:p>
            <a:pPr marL="39370" algn="ctr">
              <a:lnSpc>
                <a:spcPct val="100000"/>
              </a:lnSpc>
              <a:spcBef>
                <a:spcPts val="950"/>
              </a:spcBef>
            </a:pPr>
            <a:r>
              <a:rPr lang="ru-RU" sz="2400" b="1" i="0" dirty="0">
                <a:solidFill>
                  <a:schemeClr val="bg1"/>
                </a:solidFill>
                <a:effectLst/>
                <a:latin typeface="Lora"/>
              </a:rPr>
              <a:t>Не выдавали никаких дополнительных инструкций</a:t>
            </a:r>
          </a:p>
        </p:txBody>
      </p:sp>
      <p:pic>
        <p:nvPicPr>
          <p:cNvPr id="4098" name="Picture 2" descr="Ryan Wright">
            <a:extLst>
              <a:ext uri="{FF2B5EF4-FFF2-40B4-BE49-F238E27FC236}">
                <a16:creationId xmlns:a16="http://schemas.microsoft.com/office/drawing/2014/main" id="{CA4A27B0-7C43-4779-B034-E52E0C3F6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6381" y="1263508"/>
            <a:ext cx="2788754" cy="306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06939F58-063F-4452-B477-68542076DE61}"/>
              </a:ext>
            </a:extLst>
          </p:cNvPr>
          <p:cNvSpPr txBox="1"/>
          <p:nvPr/>
        </p:nvSpPr>
        <p:spPr>
          <a:xfrm>
            <a:off x="1801953" y="3048030"/>
            <a:ext cx="10058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0" dirty="0">
                <a:solidFill>
                  <a:srgbClr val="000000"/>
                </a:solidFill>
                <a:effectLst/>
                <a:latin typeface="Lora"/>
              </a:rPr>
              <a:t>Тренировка осознанности. </a:t>
            </a:r>
          </a:p>
          <a:p>
            <a:r>
              <a:rPr lang="ru-RU" sz="2400" b="1" i="0" dirty="0">
                <a:solidFill>
                  <a:srgbClr val="000000"/>
                </a:solidFill>
                <a:effectLst/>
                <a:latin typeface="Lora"/>
              </a:rPr>
              <a:t>Цель – стимулировать внимательное и аналитическое мышление.</a:t>
            </a:r>
            <a:endParaRPr lang="ru-RU" sz="2400" b="1" dirty="0"/>
          </a:p>
        </p:txBody>
      </p:sp>
      <p:sp>
        <p:nvSpPr>
          <p:cNvPr id="40" name="object 17">
            <a:extLst>
              <a:ext uri="{FF2B5EF4-FFF2-40B4-BE49-F238E27FC236}">
                <a16:creationId xmlns:a16="http://schemas.microsoft.com/office/drawing/2014/main" id="{55A48364-8A34-4E3B-A8FD-1BB7958E1DC3}"/>
              </a:ext>
            </a:extLst>
          </p:cNvPr>
          <p:cNvSpPr txBox="1"/>
          <p:nvPr/>
        </p:nvSpPr>
        <p:spPr>
          <a:xfrm>
            <a:off x="7192773" y="5793596"/>
            <a:ext cx="5347335" cy="1095172"/>
          </a:xfrm>
          <a:prstGeom prst="rect">
            <a:avLst/>
          </a:prstGeom>
          <a:solidFill>
            <a:srgbClr val="B62827"/>
          </a:solidFill>
        </p:spPr>
        <p:txBody>
          <a:bodyPr vert="horz" wrap="square" lIns="0" tIns="170180" rIns="0" bIns="0" rtlCol="0">
            <a:spAutoFit/>
          </a:bodyPr>
          <a:lstStyle/>
          <a:p>
            <a:pPr marL="154305" algn="ctr">
              <a:lnSpc>
                <a:spcPct val="100000"/>
              </a:lnSpc>
              <a:spcBef>
                <a:spcPts val="1340"/>
              </a:spcBef>
              <a:buSzPct val="93103"/>
              <a:tabLst>
                <a:tab pos="226695" algn="l"/>
              </a:tabLst>
            </a:pPr>
            <a:r>
              <a:rPr lang="ru-RU" sz="6000" b="1" dirty="0">
                <a:solidFill>
                  <a:schemeClr val="bg1"/>
                </a:solidFill>
                <a:latin typeface="Open Sans"/>
                <a:cs typeface="Open Sans"/>
              </a:rPr>
              <a:t>7%</a:t>
            </a:r>
            <a:endParaRPr sz="6000" b="1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41" name="object 17">
            <a:extLst>
              <a:ext uri="{FF2B5EF4-FFF2-40B4-BE49-F238E27FC236}">
                <a16:creationId xmlns:a16="http://schemas.microsoft.com/office/drawing/2014/main" id="{2A10BAD6-1280-4E19-BFC7-A51651CBB9EE}"/>
              </a:ext>
            </a:extLst>
          </p:cNvPr>
          <p:cNvSpPr txBox="1"/>
          <p:nvPr/>
        </p:nvSpPr>
        <p:spPr>
          <a:xfrm>
            <a:off x="12760186" y="5793596"/>
            <a:ext cx="5675448" cy="1095172"/>
          </a:xfrm>
          <a:prstGeom prst="rect">
            <a:avLst/>
          </a:prstGeom>
          <a:solidFill>
            <a:srgbClr val="B62827"/>
          </a:solidFill>
        </p:spPr>
        <p:txBody>
          <a:bodyPr vert="horz" wrap="square" lIns="0" tIns="170180" rIns="0" bIns="0" rtlCol="0">
            <a:spAutoFit/>
          </a:bodyPr>
          <a:lstStyle/>
          <a:p>
            <a:pPr marL="154305" algn="ctr">
              <a:lnSpc>
                <a:spcPct val="100000"/>
              </a:lnSpc>
              <a:spcBef>
                <a:spcPts val="1340"/>
              </a:spcBef>
              <a:buSzPct val="93103"/>
              <a:tabLst>
                <a:tab pos="226695" algn="l"/>
              </a:tabLst>
            </a:pPr>
            <a:r>
              <a:rPr lang="ru-RU" sz="6000" b="1" dirty="0">
                <a:solidFill>
                  <a:schemeClr val="bg1"/>
                </a:solidFill>
                <a:latin typeface="Open Sans"/>
                <a:cs typeface="Open Sans"/>
              </a:rPr>
              <a:t>23%</a:t>
            </a:r>
            <a:endParaRPr sz="6000" b="1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206B50C5-D5B6-4B5D-BB2E-977B3AAE6E20}"/>
              </a:ext>
            </a:extLst>
          </p:cNvPr>
          <p:cNvCxnSpPr>
            <a:cxnSpLocks/>
          </p:cNvCxnSpPr>
          <p:nvPr/>
        </p:nvCxnSpPr>
        <p:spPr>
          <a:xfrm flipV="1">
            <a:off x="6089650" y="7631159"/>
            <a:ext cx="0" cy="1977991"/>
          </a:xfrm>
          <a:prstGeom prst="straightConnector1">
            <a:avLst/>
          </a:prstGeom>
          <a:ln w="76200">
            <a:solidFill>
              <a:srgbClr val="25213A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66A6A0DB-F365-4B43-B211-A9EA507E9FA3}"/>
              </a:ext>
            </a:extLst>
          </p:cNvPr>
          <p:cNvCxnSpPr>
            <a:cxnSpLocks/>
          </p:cNvCxnSpPr>
          <p:nvPr/>
        </p:nvCxnSpPr>
        <p:spPr>
          <a:xfrm>
            <a:off x="6089650" y="9609150"/>
            <a:ext cx="3048000" cy="0"/>
          </a:xfrm>
          <a:prstGeom prst="straightConnector1">
            <a:avLst/>
          </a:prstGeom>
          <a:ln w="76200">
            <a:solidFill>
              <a:srgbClr val="25213A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D2AF462E-9D20-42F8-9DDD-83F92EAB1E15}"/>
              </a:ext>
            </a:extLst>
          </p:cNvPr>
          <p:cNvSpPr txBox="1"/>
          <p:nvPr/>
        </p:nvSpPr>
        <p:spPr>
          <a:xfrm>
            <a:off x="6574663" y="9850199"/>
            <a:ext cx="20779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Количество социальных связей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86A92F9-C7B8-487D-B49B-7EA7F0FC1934}"/>
              </a:ext>
            </a:extLst>
          </p:cNvPr>
          <p:cNvSpPr txBox="1"/>
          <p:nvPr/>
        </p:nvSpPr>
        <p:spPr>
          <a:xfrm>
            <a:off x="4763960" y="8731986"/>
            <a:ext cx="1142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0" i="0" dirty="0">
                <a:solidFill>
                  <a:srgbClr val="000000"/>
                </a:solidFill>
                <a:effectLst/>
                <a:latin typeface="Lora"/>
              </a:rPr>
              <a:t>14%</a:t>
            </a:r>
            <a:endParaRPr lang="ru-RU" sz="32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7568C7E-E467-480C-8203-0C0463CC0553}"/>
              </a:ext>
            </a:extLst>
          </p:cNvPr>
          <p:cNvSpPr txBox="1"/>
          <p:nvPr/>
        </p:nvSpPr>
        <p:spPr>
          <a:xfrm>
            <a:off x="4763960" y="7571790"/>
            <a:ext cx="1142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0" i="0" dirty="0">
                <a:solidFill>
                  <a:srgbClr val="000000"/>
                </a:solidFill>
                <a:effectLst/>
                <a:latin typeface="Lora"/>
              </a:rPr>
              <a:t>35%</a:t>
            </a:r>
            <a:endParaRPr lang="ru-RU" sz="3200" dirty="0"/>
          </a:p>
        </p:txBody>
      </p: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13890054-90A6-4F6D-AE17-1FB797978F6D}"/>
              </a:ext>
            </a:extLst>
          </p:cNvPr>
          <p:cNvCxnSpPr>
            <a:cxnSpLocks/>
          </p:cNvCxnSpPr>
          <p:nvPr/>
        </p:nvCxnSpPr>
        <p:spPr>
          <a:xfrm>
            <a:off x="6455033" y="7939316"/>
            <a:ext cx="1854587" cy="1322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0754252A-0201-4089-8ADE-84406C86917C}"/>
              </a:ext>
            </a:extLst>
          </p:cNvPr>
          <p:cNvSpPr txBox="1"/>
          <p:nvPr/>
        </p:nvSpPr>
        <p:spPr>
          <a:xfrm>
            <a:off x="14050875" y="8103931"/>
            <a:ext cx="3429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0" i="0" dirty="0">
                <a:solidFill>
                  <a:srgbClr val="000000"/>
                </a:solidFill>
                <a:effectLst/>
                <a:latin typeface="Lora"/>
              </a:rPr>
              <a:t>«Менталитет застрахованного»</a:t>
            </a:r>
            <a:endParaRPr lang="ru-RU" sz="3200" dirty="0"/>
          </a:p>
        </p:txBody>
      </p:sp>
      <p:sp>
        <p:nvSpPr>
          <p:cNvPr id="62" name="object 17">
            <a:extLst>
              <a:ext uri="{FF2B5EF4-FFF2-40B4-BE49-F238E27FC236}">
                <a16:creationId xmlns:a16="http://schemas.microsoft.com/office/drawing/2014/main" id="{B46E211E-EA41-4DCC-AB27-67048DA87EA4}"/>
              </a:ext>
            </a:extLst>
          </p:cNvPr>
          <p:cNvSpPr/>
          <p:nvPr/>
        </p:nvSpPr>
        <p:spPr>
          <a:xfrm>
            <a:off x="11648214" y="7644023"/>
            <a:ext cx="2096959" cy="2105354"/>
          </a:xfrm>
          <a:prstGeom prst="rect">
            <a:avLst/>
          </a:prstGeom>
          <a:blipFill>
            <a:blip r:embed="rId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C718E22-5A68-476E-B6AA-4E32F704E51C}"/>
              </a:ext>
            </a:extLst>
          </p:cNvPr>
          <p:cNvSpPr txBox="1"/>
          <p:nvPr/>
        </p:nvSpPr>
        <p:spPr>
          <a:xfrm>
            <a:off x="5947624" y="720544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  <a:endParaRPr lang="ru-RU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BB10C86-9724-4BD6-8FF3-E32A3B37AE75}"/>
              </a:ext>
            </a:extLst>
          </p:cNvPr>
          <p:cNvSpPr txBox="1"/>
          <p:nvPr/>
        </p:nvSpPr>
        <p:spPr>
          <a:xfrm>
            <a:off x="9135836" y="9424488"/>
            <a:ext cx="309331" cy="369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0" grpId="0" animBg="1"/>
      <p:bldP spid="41" grpId="0" animBg="1"/>
      <p:bldP spid="49" grpId="0"/>
      <p:bldP spid="52" grpId="0"/>
      <p:bldP spid="53" grpId="0"/>
      <p:bldP spid="61" grpId="0"/>
      <p:bldP spid="62" grpId="0" animBg="1"/>
      <p:bldP spid="60" grpId="0"/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76330" y="9309967"/>
            <a:ext cx="2526665" cy="1995805"/>
          </a:xfrm>
          <a:prstGeom prst="rect">
            <a:avLst/>
          </a:prstGeom>
          <a:solidFill>
            <a:srgbClr val="B62827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550">
              <a:latin typeface="Times New Roman"/>
              <a:cs typeface="Times New Roman"/>
            </a:endParaRPr>
          </a:p>
          <a:p>
            <a:pPr marL="476884">
              <a:lnSpc>
                <a:spcPct val="100000"/>
              </a:lnSpc>
            </a:pPr>
            <a:r>
              <a:rPr sz="2300" spc="-95" dirty="0">
                <a:solidFill>
                  <a:srgbClr val="FEFEFE"/>
                </a:solidFill>
                <a:latin typeface="Arial Black"/>
                <a:cs typeface="Arial Black"/>
              </a:rPr>
              <a:t>softmall.ru</a:t>
            </a:r>
            <a:endParaRPr sz="23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2971" y="0"/>
            <a:ext cx="20110450" cy="11315065"/>
            <a:chOff x="-2971" y="0"/>
            <a:chExt cx="20110450" cy="11315065"/>
          </a:xfrm>
        </p:grpSpPr>
        <p:sp>
          <p:nvSpPr>
            <p:cNvPr id="4" name="object 4"/>
            <p:cNvSpPr/>
            <p:nvPr/>
          </p:nvSpPr>
          <p:spPr>
            <a:xfrm>
              <a:off x="17165838" y="1471722"/>
              <a:ext cx="426084" cy="260985"/>
            </a:xfrm>
            <a:custGeom>
              <a:avLst/>
              <a:gdLst/>
              <a:ahLst/>
              <a:cxnLst/>
              <a:rect l="l" t="t" r="r" b="b"/>
              <a:pathLst>
                <a:path w="426084" h="260985">
                  <a:moveTo>
                    <a:pt x="361324" y="7"/>
                  </a:moveTo>
                  <a:lnTo>
                    <a:pt x="324757" y="575"/>
                  </a:lnTo>
                  <a:lnTo>
                    <a:pt x="302425" y="1945"/>
                  </a:lnTo>
                  <a:lnTo>
                    <a:pt x="217931" y="158442"/>
                  </a:lnTo>
                  <a:lnTo>
                    <a:pt x="217281" y="164028"/>
                  </a:lnTo>
                  <a:lnTo>
                    <a:pt x="210852" y="164806"/>
                  </a:lnTo>
                  <a:lnTo>
                    <a:pt x="122609" y="1309"/>
                  </a:lnTo>
                  <a:lnTo>
                    <a:pt x="96613" y="205"/>
                  </a:lnTo>
                  <a:lnTo>
                    <a:pt x="59032" y="0"/>
                  </a:lnTo>
                  <a:lnTo>
                    <a:pt x="22709" y="625"/>
                  </a:lnTo>
                  <a:lnTo>
                    <a:pt x="488" y="2013"/>
                  </a:lnTo>
                  <a:lnTo>
                    <a:pt x="0" y="7519"/>
                  </a:lnTo>
                  <a:lnTo>
                    <a:pt x="50" y="252932"/>
                  </a:lnTo>
                  <a:lnTo>
                    <a:pt x="1088" y="256266"/>
                  </a:lnTo>
                  <a:lnTo>
                    <a:pt x="1611" y="259361"/>
                  </a:lnTo>
                  <a:lnTo>
                    <a:pt x="24555" y="260349"/>
                  </a:lnTo>
                  <a:lnTo>
                    <a:pt x="45637" y="260440"/>
                  </a:lnTo>
                  <a:lnTo>
                    <a:pt x="63224" y="259670"/>
                  </a:lnTo>
                  <a:lnTo>
                    <a:pt x="75681" y="258073"/>
                  </a:lnTo>
                  <a:lnTo>
                    <a:pt x="76411" y="257059"/>
                  </a:lnTo>
                  <a:lnTo>
                    <a:pt x="77244" y="79893"/>
                  </a:lnTo>
                  <a:lnTo>
                    <a:pt x="78360" y="78620"/>
                  </a:lnTo>
                  <a:lnTo>
                    <a:pt x="80946" y="77721"/>
                  </a:lnTo>
                  <a:lnTo>
                    <a:pt x="106585" y="123176"/>
                  </a:lnTo>
                  <a:lnTo>
                    <a:pt x="157484" y="214278"/>
                  </a:lnTo>
                  <a:lnTo>
                    <a:pt x="183198" y="259501"/>
                  </a:lnTo>
                  <a:lnTo>
                    <a:pt x="242436" y="259501"/>
                  </a:lnTo>
                  <a:lnTo>
                    <a:pt x="344204" y="77890"/>
                  </a:lnTo>
                  <a:lnTo>
                    <a:pt x="348567" y="78178"/>
                  </a:lnTo>
                  <a:lnTo>
                    <a:pt x="348689" y="247333"/>
                  </a:lnTo>
                  <a:lnTo>
                    <a:pt x="349151" y="258350"/>
                  </a:lnTo>
                  <a:lnTo>
                    <a:pt x="367843" y="259973"/>
                  </a:lnTo>
                  <a:lnTo>
                    <a:pt x="390328" y="260293"/>
                  </a:lnTo>
                  <a:lnTo>
                    <a:pt x="411315" y="259372"/>
                  </a:lnTo>
                  <a:lnTo>
                    <a:pt x="425510" y="257278"/>
                  </a:lnTo>
                  <a:lnTo>
                    <a:pt x="425082" y="4156"/>
                  </a:lnTo>
                  <a:lnTo>
                    <a:pt x="424895" y="2906"/>
                  </a:lnTo>
                  <a:lnTo>
                    <a:pt x="424272" y="1987"/>
                  </a:lnTo>
                  <a:lnTo>
                    <a:pt x="423233" y="1387"/>
                  </a:lnTo>
                  <a:lnTo>
                    <a:pt x="398643" y="268"/>
                  </a:lnTo>
                  <a:lnTo>
                    <a:pt x="361324" y="7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631188" y="1545414"/>
              <a:ext cx="242164" cy="18996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904503" y="1505480"/>
              <a:ext cx="218612" cy="2298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076334" y="1469447"/>
              <a:ext cx="2039620" cy="266065"/>
            </a:xfrm>
            <a:custGeom>
              <a:avLst/>
              <a:gdLst/>
              <a:ahLst/>
              <a:cxnLst/>
              <a:rect l="l" t="t" r="r" b="b"/>
              <a:pathLst>
                <a:path w="2039619" h="266064">
                  <a:moveTo>
                    <a:pt x="328333" y="183883"/>
                  </a:moveTo>
                  <a:lnTo>
                    <a:pt x="323405" y="144754"/>
                  </a:lnTo>
                  <a:lnTo>
                    <a:pt x="296367" y="113144"/>
                  </a:lnTo>
                  <a:lnTo>
                    <a:pt x="254660" y="103593"/>
                  </a:lnTo>
                  <a:lnTo>
                    <a:pt x="194995" y="101104"/>
                  </a:lnTo>
                  <a:lnTo>
                    <a:pt x="150952" y="100888"/>
                  </a:lnTo>
                  <a:lnTo>
                    <a:pt x="128943" y="100622"/>
                  </a:lnTo>
                  <a:lnTo>
                    <a:pt x="84239" y="95808"/>
                  </a:lnTo>
                  <a:lnTo>
                    <a:pt x="79629" y="80797"/>
                  </a:lnTo>
                  <a:lnTo>
                    <a:pt x="79895" y="73456"/>
                  </a:lnTo>
                  <a:lnTo>
                    <a:pt x="205549" y="57340"/>
                  </a:lnTo>
                  <a:lnTo>
                    <a:pt x="210972" y="57505"/>
                  </a:lnTo>
                  <a:lnTo>
                    <a:pt x="238099" y="80365"/>
                  </a:lnTo>
                  <a:lnTo>
                    <a:pt x="238810" y="81368"/>
                  </a:lnTo>
                  <a:lnTo>
                    <a:pt x="239598" y="83070"/>
                  </a:lnTo>
                  <a:lnTo>
                    <a:pt x="316242" y="83070"/>
                  </a:lnTo>
                  <a:lnTo>
                    <a:pt x="316992" y="75107"/>
                  </a:lnTo>
                  <a:lnTo>
                    <a:pt x="317004" y="67335"/>
                  </a:lnTo>
                  <a:lnTo>
                    <a:pt x="316484" y="59690"/>
                  </a:lnTo>
                  <a:lnTo>
                    <a:pt x="303504" y="23609"/>
                  </a:lnTo>
                  <a:lnTo>
                    <a:pt x="265963" y="3886"/>
                  </a:lnTo>
                  <a:lnTo>
                    <a:pt x="231305" y="0"/>
                  </a:lnTo>
                  <a:lnTo>
                    <a:pt x="84518" y="38"/>
                  </a:lnTo>
                  <a:lnTo>
                    <a:pt x="43383" y="6921"/>
                  </a:lnTo>
                  <a:lnTo>
                    <a:pt x="6172" y="36944"/>
                  </a:lnTo>
                  <a:lnTo>
                    <a:pt x="266" y="81216"/>
                  </a:lnTo>
                  <a:lnTo>
                    <a:pt x="787" y="96862"/>
                  </a:lnTo>
                  <a:lnTo>
                    <a:pt x="13589" y="138709"/>
                  </a:lnTo>
                  <a:lnTo>
                    <a:pt x="48298" y="154432"/>
                  </a:lnTo>
                  <a:lnTo>
                    <a:pt x="102666" y="159613"/>
                  </a:lnTo>
                  <a:lnTo>
                    <a:pt x="205079" y="161975"/>
                  </a:lnTo>
                  <a:lnTo>
                    <a:pt x="221894" y="162864"/>
                  </a:lnTo>
                  <a:lnTo>
                    <a:pt x="246748" y="181864"/>
                  </a:lnTo>
                  <a:lnTo>
                    <a:pt x="245452" y="191960"/>
                  </a:lnTo>
                  <a:lnTo>
                    <a:pt x="106222" y="207695"/>
                  </a:lnTo>
                  <a:lnTo>
                    <a:pt x="101460" y="206768"/>
                  </a:lnTo>
                  <a:lnTo>
                    <a:pt x="87782" y="205244"/>
                  </a:lnTo>
                  <a:lnTo>
                    <a:pt x="82905" y="199644"/>
                  </a:lnTo>
                  <a:lnTo>
                    <a:pt x="79324" y="187172"/>
                  </a:lnTo>
                  <a:lnTo>
                    <a:pt x="78689" y="182651"/>
                  </a:lnTo>
                  <a:lnTo>
                    <a:pt x="77851" y="178600"/>
                  </a:lnTo>
                  <a:lnTo>
                    <a:pt x="56629" y="177571"/>
                  </a:lnTo>
                  <a:lnTo>
                    <a:pt x="34671" y="177419"/>
                  </a:lnTo>
                  <a:lnTo>
                    <a:pt x="15049" y="178104"/>
                  </a:lnTo>
                  <a:lnTo>
                    <a:pt x="800" y="179565"/>
                  </a:lnTo>
                  <a:lnTo>
                    <a:pt x="25" y="190131"/>
                  </a:lnTo>
                  <a:lnTo>
                    <a:pt x="0" y="196773"/>
                  </a:lnTo>
                  <a:lnTo>
                    <a:pt x="190" y="203479"/>
                  </a:lnTo>
                  <a:lnTo>
                    <a:pt x="13957" y="243408"/>
                  </a:lnTo>
                  <a:lnTo>
                    <a:pt x="55664" y="262001"/>
                  </a:lnTo>
                  <a:lnTo>
                    <a:pt x="96774" y="264807"/>
                  </a:lnTo>
                  <a:lnTo>
                    <a:pt x="160997" y="265645"/>
                  </a:lnTo>
                  <a:lnTo>
                    <a:pt x="191998" y="265633"/>
                  </a:lnTo>
                  <a:lnTo>
                    <a:pt x="253961" y="263321"/>
                  </a:lnTo>
                  <a:lnTo>
                    <a:pt x="292557" y="255625"/>
                  </a:lnTo>
                  <a:lnTo>
                    <a:pt x="323392" y="223012"/>
                  </a:lnTo>
                  <a:lnTo>
                    <a:pt x="327101" y="203479"/>
                  </a:lnTo>
                  <a:lnTo>
                    <a:pt x="328333" y="183883"/>
                  </a:lnTo>
                  <a:close/>
                </a:path>
                <a:path w="2039619" h="266064">
                  <a:moveTo>
                    <a:pt x="624154" y="170764"/>
                  </a:moveTo>
                  <a:lnTo>
                    <a:pt x="622820" y="131495"/>
                  </a:lnTo>
                  <a:lnTo>
                    <a:pt x="593890" y="86245"/>
                  </a:lnTo>
                  <a:lnTo>
                    <a:pt x="555104" y="76873"/>
                  </a:lnTo>
                  <a:lnTo>
                    <a:pt x="555104" y="179552"/>
                  </a:lnTo>
                  <a:lnTo>
                    <a:pt x="555002" y="188036"/>
                  </a:lnTo>
                  <a:lnTo>
                    <a:pt x="520065" y="212928"/>
                  </a:lnTo>
                  <a:lnTo>
                    <a:pt x="512902" y="212966"/>
                  </a:lnTo>
                  <a:lnTo>
                    <a:pt x="498563" y="212839"/>
                  </a:lnTo>
                  <a:lnTo>
                    <a:pt x="498563" y="213004"/>
                  </a:lnTo>
                  <a:lnTo>
                    <a:pt x="485114" y="213131"/>
                  </a:lnTo>
                  <a:lnTo>
                    <a:pt x="478396" y="213093"/>
                  </a:lnTo>
                  <a:lnTo>
                    <a:pt x="471703" y="212826"/>
                  </a:lnTo>
                  <a:lnTo>
                    <a:pt x="439534" y="188036"/>
                  </a:lnTo>
                  <a:lnTo>
                    <a:pt x="438962" y="170764"/>
                  </a:lnTo>
                  <a:lnTo>
                    <a:pt x="439089" y="162521"/>
                  </a:lnTo>
                  <a:lnTo>
                    <a:pt x="464312" y="129844"/>
                  </a:lnTo>
                  <a:lnTo>
                    <a:pt x="471525" y="128104"/>
                  </a:lnTo>
                  <a:lnTo>
                    <a:pt x="479806" y="128104"/>
                  </a:lnTo>
                  <a:lnTo>
                    <a:pt x="535698" y="129921"/>
                  </a:lnTo>
                  <a:lnTo>
                    <a:pt x="555104" y="179552"/>
                  </a:lnTo>
                  <a:lnTo>
                    <a:pt x="555104" y="76873"/>
                  </a:lnTo>
                  <a:lnTo>
                    <a:pt x="552983" y="76682"/>
                  </a:lnTo>
                  <a:lnTo>
                    <a:pt x="545376" y="76301"/>
                  </a:lnTo>
                  <a:lnTo>
                    <a:pt x="538518" y="76161"/>
                  </a:lnTo>
                  <a:lnTo>
                    <a:pt x="533260" y="76047"/>
                  </a:lnTo>
                  <a:lnTo>
                    <a:pt x="521131" y="76022"/>
                  </a:lnTo>
                  <a:lnTo>
                    <a:pt x="496874" y="76161"/>
                  </a:lnTo>
                  <a:lnTo>
                    <a:pt x="473506" y="76022"/>
                  </a:lnTo>
                  <a:lnTo>
                    <a:pt x="434949" y="77304"/>
                  </a:lnTo>
                  <a:lnTo>
                    <a:pt x="386143" y="97497"/>
                  </a:lnTo>
                  <a:lnTo>
                    <a:pt x="370484" y="151193"/>
                  </a:lnTo>
                  <a:lnTo>
                    <a:pt x="370128" y="171030"/>
                  </a:lnTo>
                  <a:lnTo>
                    <a:pt x="370420" y="188036"/>
                  </a:lnTo>
                  <a:lnTo>
                    <a:pt x="376174" y="229044"/>
                  </a:lnTo>
                  <a:lnTo>
                    <a:pt x="421513" y="262813"/>
                  </a:lnTo>
                  <a:lnTo>
                    <a:pt x="497687" y="265684"/>
                  </a:lnTo>
                  <a:lnTo>
                    <a:pt x="543496" y="265430"/>
                  </a:lnTo>
                  <a:lnTo>
                    <a:pt x="592683" y="256336"/>
                  </a:lnTo>
                  <a:lnTo>
                    <a:pt x="622122" y="213131"/>
                  </a:lnTo>
                  <a:lnTo>
                    <a:pt x="622160" y="212966"/>
                  </a:lnTo>
                  <a:lnTo>
                    <a:pt x="622795" y="210388"/>
                  </a:lnTo>
                  <a:lnTo>
                    <a:pt x="623824" y="190703"/>
                  </a:lnTo>
                  <a:lnTo>
                    <a:pt x="624154" y="170764"/>
                  </a:lnTo>
                  <a:close/>
                </a:path>
                <a:path w="2039619" h="266064">
                  <a:moveTo>
                    <a:pt x="816267" y="102133"/>
                  </a:moveTo>
                  <a:lnTo>
                    <a:pt x="816000" y="90754"/>
                  </a:lnTo>
                  <a:lnTo>
                    <a:pt x="814425" y="79184"/>
                  </a:lnTo>
                  <a:lnTo>
                    <a:pt x="775462" y="79171"/>
                  </a:lnTo>
                  <a:lnTo>
                    <a:pt x="767346" y="79324"/>
                  </a:lnTo>
                  <a:lnTo>
                    <a:pt x="759079" y="79070"/>
                  </a:lnTo>
                  <a:lnTo>
                    <a:pt x="750595" y="77876"/>
                  </a:lnTo>
                  <a:lnTo>
                    <a:pt x="750595" y="73494"/>
                  </a:lnTo>
                  <a:lnTo>
                    <a:pt x="750100" y="69329"/>
                  </a:lnTo>
                  <a:lnTo>
                    <a:pt x="801192" y="46697"/>
                  </a:lnTo>
                  <a:lnTo>
                    <a:pt x="812546" y="46215"/>
                  </a:lnTo>
                  <a:lnTo>
                    <a:pt x="812838" y="24079"/>
                  </a:lnTo>
                  <a:lnTo>
                    <a:pt x="812774" y="13741"/>
                  </a:lnTo>
                  <a:lnTo>
                    <a:pt x="812406" y="3886"/>
                  </a:lnTo>
                  <a:lnTo>
                    <a:pt x="810628" y="2222"/>
                  </a:lnTo>
                  <a:lnTo>
                    <a:pt x="810209" y="1473"/>
                  </a:lnTo>
                  <a:lnTo>
                    <a:pt x="774814" y="914"/>
                  </a:lnTo>
                  <a:lnTo>
                    <a:pt x="757326" y="800"/>
                  </a:lnTo>
                  <a:lnTo>
                    <a:pt x="731697" y="1219"/>
                  </a:lnTo>
                  <a:lnTo>
                    <a:pt x="694232" y="21082"/>
                  </a:lnTo>
                  <a:lnTo>
                    <a:pt x="681113" y="66471"/>
                  </a:lnTo>
                  <a:lnTo>
                    <a:pt x="680529" y="78155"/>
                  </a:lnTo>
                  <a:lnTo>
                    <a:pt x="672922" y="79133"/>
                  </a:lnTo>
                  <a:lnTo>
                    <a:pt x="657987" y="79324"/>
                  </a:lnTo>
                  <a:lnTo>
                    <a:pt x="650519" y="80810"/>
                  </a:lnTo>
                  <a:lnTo>
                    <a:pt x="650595" y="92062"/>
                  </a:lnTo>
                  <a:lnTo>
                    <a:pt x="650354" y="103212"/>
                  </a:lnTo>
                  <a:lnTo>
                    <a:pt x="650532" y="114261"/>
                  </a:lnTo>
                  <a:lnTo>
                    <a:pt x="651852" y="125247"/>
                  </a:lnTo>
                  <a:lnTo>
                    <a:pt x="659269" y="126149"/>
                  </a:lnTo>
                  <a:lnTo>
                    <a:pt x="666648" y="126098"/>
                  </a:lnTo>
                  <a:lnTo>
                    <a:pt x="674039" y="126263"/>
                  </a:lnTo>
                  <a:lnTo>
                    <a:pt x="681456" y="127825"/>
                  </a:lnTo>
                  <a:lnTo>
                    <a:pt x="681469" y="235343"/>
                  </a:lnTo>
                  <a:lnTo>
                    <a:pt x="681342" y="243751"/>
                  </a:lnTo>
                  <a:lnTo>
                    <a:pt x="681443" y="252095"/>
                  </a:lnTo>
                  <a:lnTo>
                    <a:pt x="682066" y="260324"/>
                  </a:lnTo>
                  <a:lnTo>
                    <a:pt x="697090" y="261924"/>
                  </a:lnTo>
                  <a:lnTo>
                    <a:pt x="716026" y="262445"/>
                  </a:lnTo>
                  <a:lnTo>
                    <a:pt x="734961" y="261912"/>
                  </a:lnTo>
                  <a:lnTo>
                    <a:pt x="749973" y="260299"/>
                  </a:lnTo>
                  <a:lnTo>
                    <a:pt x="750036" y="127203"/>
                  </a:lnTo>
                  <a:lnTo>
                    <a:pt x="766445" y="126098"/>
                  </a:lnTo>
                  <a:lnTo>
                    <a:pt x="799338" y="126161"/>
                  </a:lnTo>
                  <a:lnTo>
                    <a:pt x="816102" y="125056"/>
                  </a:lnTo>
                  <a:lnTo>
                    <a:pt x="816038" y="113512"/>
                  </a:lnTo>
                  <a:lnTo>
                    <a:pt x="816267" y="102133"/>
                  </a:lnTo>
                  <a:close/>
                </a:path>
                <a:path w="2039619" h="266064">
                  <a:moveTo>
                    <a:pt x="1913813" y="4064"/>
                  </a:moveTo>
                  <a:lnTo>
                    <a:pt x="1897392" y="2654"/>
                  </a:lnTo>
                  <a:lnTo>
                    <a:pt x="1878076" y="2311"/>
                  </a:lnTo>
                  <a:lnTo>
                    <a:pt x="1859648" y="2997"/>
                  </a:lnTo>
                  <a:lnTo>
                    <a:pt x="1845945" y="4686"/>
                  </a:lnTo>
                  <a:lnTo>
                    <a:pt x="1846008" y="257695"/>
                  </a:lnTo>
                  <a:lnTo>
                    <a:pt x="1846961" y="259321"/>
                  </a:lnTo>
                  <a:lnTo>
                    <a:pt x="1847405" y="260781"/>
                  </a:lnTo>
                  <a:lnTo>
                    <a:pt x="1864042" y="262229"/>
                  </a:lnTo>
                  <a:lnTo>
                    <a:pt x="1882965" y="262559"/>
                  </a:lnTo>
                  <a:lnTo>
                    <a:pt x="1900707" y="261797"/>
                  </a:lnTo>
                  <a:lnTo>
                    <a:pt x="1913813" y="259994"/>
                  </a:lnTo>
                  <a:lnTo>
                    <a:pt x="1913813" y="4064"/>
                  </a:lnTo>
                  <a:close/>
                </a:path>
                <a:path w="2039619" h="266064">
                  <a:moveTo>
                    <a:pt x="2039480" y="167601"/>
                  </a:moveTo>
                  <a:lnTo>
                    <a:pt x="2039442" y="95758"/>
                  </a:lnTo>
                  <a:lnTo>
                    <a:pt x="2038807" y="34239"/>
                  </a:lnTo>
                  <a:lnTo>
                    <a:pt x="2005482" y="2247"/>
                  </a:lnTo>
                  <a:lnTo>
                    <a:pt x="1972373" y="2362"/>
                  </a:lnTo>
                  <a:lnTo>
                    <a:pt x="1971675" y="6019"/>
                  </a:lnTo>
                  <a:lnTo>
                    <a:pt x="1971065" y="7721"/>
                  </a:lnTo>
                  <a:lnTo>
                    <a:pt x="1971078" y="256641"/>
                  </a:lnTo>
                  <a:lnTo>
                    <a:pt x="1972221" y="259321"/>
                  </a:lnTo>
                  <a:lnTo>
                    <a:pt x="1972919" y="262445"/>
                  </a:lnTo>
                  <a:lnTo>
                    <a:pt x="2014156" y="262445"/>
                  </a:lnTo>
                  <a:lnTo>
                    <a:pt x="2022094" y="262585"/>
                  </a:lnTo>
                  <a:lnTo>
                    <a:pt x="2029942" y="262445"/>
                  </a:lnTo>
                  <a:lnTo>
                    <a:pt x="2037664" y="261658"/>
                  </a:lnTo>
                  <a:lnTo>
                    <a:pt x="2038883" y="229616"/>
                  </a:lnTo>
                  <a:lnTo>
                    <a:pt x="2039480" y="167601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805070" y="937508"/>
              <a:ext cx="796377" cy="36797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226761" y="1305483"/>
              <a:ext cx="376188" cy="4280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-3" y="0"/>
              <a:ext cx="20104100" cy="11308715"/>
            </a:xfrm>
            <a:custGeom>
              <a:avLst/>
              <a:gdLst/>
              <a:ahLst/>
              <a:cxnLst/>
              <a:rect l="l" t="t" r="r" b="b"/>
              <a:pathLst>
                <a:path w="20104100" h="11308715">
                  <a:moveTo>
                    <a:pt x="0" y="0"/>
                  </a:moveTo>
                  <a:lnTo>
                    <a:pt x="20104103" y="0"/>
                  </a:lnTo>
                  <a:lnTo>
                    <a:pt x="20104103" y="11308557"/>
                  </a:lnTo>
                  <a:lnTo>
                    <a:pt x="0" y="11308557"/>
                  </a:lnTo>
                  <a:lnTo>
                    <a:pt x="0" y="0"/>
                  </a:lnTo>
                  <a:close/>
                </a:path>
              </a:pathLst>
            </a:custGeom>
            <a:ln w="59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6"/>
              <a:ext cx="20104100" cy="2393315"/>
            </a:xfrm>
            <a:custGeom>
              <a:avLst/>
              <a:gdLst/>
              <a:ahLst/>
              <a:cxnLst/>
              <a:rect l="l" t="t" r="r" b="b"/>
              <a:pathLst>
                <a:path w="20104100" h="2393315">
                  <a:moveTo>
                    <a:pt x="2179193" y="379679"/>
                  </a:moveTo>
                  <a:lnTo>
                    <a:pt x="2178545" y="325996"/>
                  </a:lnTo>
                  <a:lnTo>
                    <a:pt x="2175433" y="272884"/>
                  </a:lnTo>
                  <a:lnTo>
                    <a:pt x="2170468" y="220624"/>
                  </a:lnTo>
                  <a:lnTo>
                    <a:pt x="2164118" y="167627"/>
                  </a:lnTo>
                  <a:lnTo>
                    <a:pt x="2156790" y="122377"/>
                  </a:lnTo>
                  <a:lnTo>
                    <a:pt x="2146858" y="79387"/>
                  </a:lnTo>
                  <a:lnTo>
                    <a:pt x="2134349" y="38608"/>
                  </a:lnTo>
                  <a:lnTo>
                    <a:pt x="2119312" y="0"/>
                  </a:lnTo>
                  <a:lnTo>
                    <a:pt x="0" y="0"/>
                  </a:lnTo>
                  <a:lnTo>
                    <a:pt x="0" y="223558"/>
                  </a:lnTo>
                  <a:lnTo>
                    <a:pt x="11544" y="222999"/>
                  </a:lnTo>
                  <a:lnTo>
                    <a:pt x="23063" y="222580"/>
                  </a:lnTo>
                  <a:lnTo>
                    <a:pt x="34556" y="222300"/>
                  </a:lnTo>
                  <a:lnTo>
                    <a:pt x="925499" y="221602"/>
                  </a:lnTo>
                  <a:lnTo>
                    <a:pt x="962698" y="221678"/>
                  </a:lnTo>
                  <a:lnTo>
                    <a:pt x="1004785" y="222250"/>
                  </a:lnTo>
                  <a:lnTo>
                    <a:pt x="1046899" y="223608"/>
                  </a:lnTo>
                  <a:lnTo>
                    <a:pt x="1088923" y="226034"/>
                  </a:lnTo>
                  <a:lnTo>
                    <a:pt x="1130795" y="229806"/>
                  </a:lnTo>
                  <a:lnTo>
                    <a:pt x="1190688" y="238747"/>
                  </a:lnTo>
                  <a:lnTo>
                    <a:pt x="1237996" y="252107"/>
                  </a:lnTo>
                  <a:lnTo>
                    <a:pt x="1274724" y="271729"/>
                  </a:lnTo>
                  <a:lnTo>
                    <a:pt x="1302829" y="299478"/>
                  </a:lnTo>
                  <a:lnTo>
                    <a:pt x="1324292" y="337210"/>
                  </a:lnTo>
                  <a:lnTo>
                    <a:pt x="1341107" y="386791"/>
                  </a:lnTo>
                  <a:lnTo>
                    <a:pt x="1355255" y="450062"/>
                  </a:lnTo>
                  <a:lnTo>
                    <a:pt x="1357820" y="458622"/>
                  </a:lnTo>
                  <a:lnTo>
                    <a:pt x="1361909" y="467563"/>
                  </a:lnTo>
                  <a:lnTo>
                    <a:pt x="1367116" y="477647"/>
                  </a:lnTo>
                  <a:lnTo>
                    <a:pt x="1373022" y="489686"/>
                  </a:lnTo>
                  <a:lnTo>
                    <a:pt x="2170709" y="489686"/>
                  </a:lnTo>
                  <a:lnTo>
                    <a:pt x="2176780" y="434174"/>
                  </a:lnTo>
                  <a:lnTo>
                    <a:pt x="2179193" y="379679"/>
                  </a:lnTo>
                  <a:close/>
                </a:path>
                <a:path w="20104100" h="2393315">
                  <a:moveTo>
                    <a:pt x="2296401" y="1538909"/>
                  </a:moveTo>
                  <a:lnTo>
                    <a:pt x="2295575" y="1487919"/>
                  </a:lnTo>
                  <a:lnTo>
                    <a:pt x="2293150" y="1436928"/>
                  </a:lnTo>
                  <a:lnTo>
                    <a:pt x="2289124" y="1385951"/>
                  </a:lnTo>
                  <a:lnTo>
                    <a:pt x="2283510" y="1334998"/>
                  </a:lnTo>
                  <a:lnTo>
                    <a:pt x="2276310" y="1284084"/>
                  </a:lnTo>
                  <a:lnTo>
                    <a:pt x="2267521" y="1233220"/>
                  </a:lnTo>
                  <a:lnTo>
                    <a:pt x="2257145" y="1182395"/>
                  </a:lnTo>
                  <a:lnTo>
                    <a:pt x="2245195" y="1131633"/>
                  </a:lnTo>
                  <a:lnTo>
                    <a:pt x="2230272" y="1081938"/>
                  </a:lnTo>
                  <a:lnTo>
                    <a:pt x="2211171" y="1035164"/>
                  </a:lnTo>
                  <a:lnTo>
                    <a:pt x="2187943" y="991450"/>
                  </a:lnTo>
                  <a:lnTo>
                    <a:pt x="2160613" y="950976"/>
                  </a:lnTo>
                  <a:lnTo>
                    <a:pt x="2129218" y="913892"/>
                  </a:lnTo>
                  <a:lnTo>
                    <a:pt x="2093810" y="880364"/>
                  </a:lnTo>
                  <a:lnTo>
                    <a:pt x="2054415" y="850544"/>
                  </a:lnTo>
                  <a:lnTo>
                    <a:pt x="2011070" y="824611"/>
                  </a:lnTo>
                  <a:lnTo>
                    <a:pt x="1963826" y="802703"/>
                  </a:lnTo>
                  <a:lnTo>
                    <a:pt x="1914702" y="783729"/>
                  </a:lnTo>
                  <a:lnTo>
                    <a:pt x="1864741" y="766229"/>
                  </a:lnTo>
                  <a:lnTo>
                    <a:pt x="1814106" y="750544"/>
                  </a:lnTo>
                  <a:lnTo>
                    <a:pt x="1762937" y="737019"/>
                  </a:lnTo>
                  <a:lnTo>
                    <a:pt x="1711413" y="725995"/>
                  </a:lnTo>
                  <a:lnTo>
                    <a:pt x="1659699" y="717829"/>
                  </a:lnTo>
                  <a:lnTo>
                    <a:pt x="1607820" y="711517"/>
                  </a:lnTo>
                  <a:lnTo>
                    <a:pt x="1555838" y="705866"/>
                  </a:lnTo>
                  <a:lnTo>
                    <a:pt x="1503756" y="700862"/>
                  </a:lnTo>
                  <a:lnTo>
                    <a:pt x="1451597" y="696442"/>
                  </a:lnTo>
                  <a:lnTo>
                    <a:pt x="1399387" y="692607"/>
                  </a:lnTo>
                  <a:lnTo>
                    <a:pt x="1294828" y="686523"/>
                  </a:lnTo>
                  <a:lnTo>
                    <a:pt x="1190218" y="682371"/>
                  </a:lnTo>
                  <a:lnTo>
                    <a:pt x="221462" y="672325"/>
                  </a:lnTo>
                  <a:lnTo>
                    <a:pt x="166077" y="670572"/>
                  </a:lnTo>
                  <a:lnTo>
                    <a:pt x="110667" y="667550"/>
                  </a:lnTo>
                  <a:lnTo>
                    <a:pt x="55283" y="663308"/>
                  </a:lnTo>
                  <a:lnTo>
                    <a:pt x="0" y="657860"/>
                  </a:lnTo>
                  <a:lnTo>
                    <a:pt x="0" y="1287907"/>
                  </a:lnTo>
                  <a:lnTo>
                    <a:pt x="960107" y="1309001"/>
                  </a:lnTo>
                  <a:lnTo>
                    <a:pt x="1067523" y="1313141"/>
                  </a:lnTo>
                  <a:lnTo>
                    <a:pt x="1121181" y="1316075"/>
                  </a:lnTo>
                  <a:lnTo>
                    <a:pt x="1171968" y="1321079"/>
                  </a:lnTo>
                  <a:lnTo>
                    <a:pt x="1222590" y="1329639"/>
                  </a:lnTo>
                  <a:lnTo>
                    <a:pt x="1272705" y="1341107"/>
                  </a:lnTo>
                  <a:lnTo>
                    <a:pt x="1321993" y="1354874"/>
                  </a:lnTo>
                  <a:lnTo>
                    <a:pt x="1371346" y="1379397"/>
                  </a:lnTo>
                  <a:lnTo>
                    <a:pt x="1410754" y="1417675"/>
                  </a:lnTo>
                  <a:lnTo>
                    <a:pt x="1431950" y="1455826"/>
                  </a:lnTo>
                  <a:lnTo>
                    <a:pt x="1444396" y="1496745"/>
                  </a:lnTo>
                  <a:lnTo>
                    <a:pt x="1448549" y="1539113"/>
                  </a:lnTo>
                  <a:lnTo>
                    <a:pt x="1444904" y="1581581"/>
                  </a:lnTo>
                  <a:lnTo>
                    <a:pt x="1433931" y="1622831"/>
                  </a:lnTo>
                  <a:lnTo>
                    <a:pt x="1416113" y="1661528"/>
                  </a:lnTo>
                  <a:lnTo>
                    <a:pt x="1391920" y="1696339"/>
                  </a:lnTo>
                  <a:lnTo>
                    <a:pt x="1361821" y="1725942"/>
                  </a:lnTo>
                  <a:lnTo>
                    <a:pt x="1326311" y="1749018"/>
                  </a:lnTo>
                  <a:lnTo>
                    <a:pt x="1285862" y="1764207"/>
                  </a:lnTo>
                  <a:lnTo>
                    <a:pt x="1240383" y="1774139"/>
                  </a:lnTo>
                  <a:lnTo>
                    <a:pt x="1194079" y="1781073"/>
                  </a:lnTo>
                  <a:lnTo>
                    <a:pt x="1147419" y="1785188"/>
                  </a:lnTo>
                  <a:lnTo>
                    <a:pt x="1100861" y="1786636"/>
                  </a:lnTo>
                  <a:lnTo>
                    <a:pt x="542315" y="1788045"/>
                  </a:lnTo>
                  <a:lnTo>
                    <a:pt x="34544" y="1786953"/>
                  </a:lnTo>
                  <a:lnTo>
                    <a:pt x="25908" y="1786813"/>
                  </a:lnTo>
                  <a:lnTo>
                    <a:pt x="17272" y="1786496"/>
                  </a:lnTo>
                  <a:lnTo>
                    <a:pt x="8636" y="1786013"/>
                  </a:lnTo>
                  <a:lnTo>
                    <a:pt x="0" y="1785404"/>
                  </a:lnTo>
                  <a:lnTo>
                    <a:pt x="0" y="2384310"/>
                  </a:lnTo>
                  <a:lnTo>
                    <a:pt x="92989" y="2386177"/>
                  </a:lnTo>
                  <a:lnTo>
                    <a:pt x="697014" y="2390178"/>
                  </a:lnTo>
                  <a:lnTo>
                    <a:pt x="1006665" y="2387879"/>
                  </a:lnTo>
                  <a:lnTo>
                    <a:pt x="1213053" y="2382393"/>
                  </a:lnTo>
                  <a:lnTo>
                    <a:pt x="1367790" y="2375420"/>
                  </a:lnTo>
                  <a:lnTo>
                    <a:pt x="1470914" y="2369147"/>
                  </a:lnTo>
                  <a:lnTo>
                    <a:pt x="1522476" y="2365476"/>
                  </a:lnTo>
                  <a:lnTo>
                    <a:pt x="1573949" y="2360993"/>
                  </a:lnTo>
                  <a:lnTo>
                    <a:pt x="1625117" y="2355253"/>
                  </a:lnTo>
                  <a:lnTo>
                    <a:pt x="1675980" y="2348090"/>
                  </a:lnTo>
                  <a:lnTo>
                    <a:pt x="1726463" y="2339352"/>
                  </a:lnTo>
                  <a:lnTo>
                    <a:pt x="1776564" y="2328888"/>
                  </a:lnTo>
                  <a:lnTo>
                    <a:pt x="1826234" y="2316518"/>
                  </a:lnTo>
                  <a:lnTo>
                    <a:pt x="1875447" y="2302091"/>
                  </a:lnTo>
                  <a:lnTo>
                    <a:pt x="1924164" y="2285454"/>
                  </a:lnTo>
                  <a:lnTo>
                    <a:pt x="1971382" y="2266086"/>
                  </a:lnTo>
                  <a:lnTo>
                    <a:pt x="2015655" y="2243556"/>
                  </a:lnTo>
                  <a:lnTo>
                    <a:pt x="2056841" y="2217851"/>
                  </a:lnTo>
                  <a:lnTo>
                    <a:pt x="2094763" y="2188921"/>
                  </a:lnTo>
                  <a:lnTo>
                    <a:pt x="2129282" y="2156739"/>
                  </a:lnTo>
                  <a:lnTo>
                    <a:pt x="2160219" y="2121281"/>
                  </a:lnTo>
                  <a:lnTo>
                    <a:pt x="2187410" y="2082507"/>
                  </a:lnTo>
                  <a:lnTo>
                    <a:pt x="2210714" y="2040394"/>
                  </a:lnTo>
                  <a:lnTo>
                    <a:pt x="2229967" y="1994890"/>
                  </a:lnTo>
                  <a:lnTo>
                    <a:pt x="2245004" y="1945982"/>
                  </a:lnTo>
                  <a:lnTo>
                    <a:pt x="2257094" y="1895271"/>
                  </a:lnTo>
                  <a:lnTo>
                    <a:pt x="2267572" y="1844484"/>
                  </a:lnTo>
                  <a:lnTo>
                    <a:pt x="2276411" y="1793646"/>
                  </a:lnTo>
                  <a:lnTo>
                    <a:pt x="2283637" y="1742770"/>
                  </a:lnTo>
                  <a:lnTo>
                    <a:pt x="2289238" y="1691843"/>
                  </a:lnTo>
                  <a:lnTo>
                    <a:pt x="2293239" y="1640878"/>
                  </a:lnTo>
                  <a:lnTo>
                    <a:pt x="2295614" y="1589900"/>
                  </a:lnTo>
                  <a:lnTo>
                    <a:pt x="2296401" y="1538909"/>
                  </a:lnTo>
                  <a:close/>
                </a:path>
                <a:path w="20104100" h="2393315">
                  <a:moveTo>
                    <a:pt x="5374881" y="1428178"/>
                  </a:moveTo>
                  <a:lnTo>
                    <a:pt x="5374754" y="1352829"/>
                  </a:lnTo>
                  <a:lnTo>
                    <a:pt x="5374094" y="1301419"/>
                  </a:lnTo>
                  <a:lnTo>
                    <a:pt x="5372989" y="1250035"/>
                  </a:lnTo>
                  <a:lnTo>
                    <a:pt x="5371465" y="1198664"/>
                  </a:lnTo>
                  <a:lnTo>
                    <a:pt x="5369496" y="1147330"/>
                  </a:lnTo>
                  <a:lnTo>
                    <a:pt x="5367096" y="1096035"/>
                  </a:lnTo>
                  <a:lnTo>
                    <a:pt x="5364277" y="1044803"/>
                  </a:lnTo>
                  <a:lnTo>
                    <a:pt x="5361000" y="993343"/>
                  </a:lnTo>
                  <a:lnTo>
                    <a:pt x="5355831" y="944968"/>
                  </a:lnTo>
                  <a:lnTo>
                    <a:pt x="5347068" y="898004"/>
                  </a:lnTo>
                  <a:lnTo>
                    <a:pt x="5334851" y="852817"/>
                  </a:lnTo>
                  <a:lnTo>
                    <a:pt x="5319293" y="809498"/>
                  </a:lnTo>
                  <a:lnTo>
                    <a:pt x="5300548" y="768121"/>
                  </a:lnTo>
                  <a:lnTo>
                    <a:pt x="5278717" y="728789"/>
                  </a:lnTo>
                  <a:lnTo>
                    <a:pt x="5253914" y="691565"/>
                  </a:lnTo>
                  <a:lnTo>
                    <a:pt x="5226278" y="656539"/>
                  </a:lnTo>
                  <a:lnTo>
                    <a:pt x="5195925" y="623798"/>
                  </a:lnTo>
                  <a:lnTo>
                    <a:pt x="5162982" y="593420"/>
                  </a:lnTo>
                  <a:lnTo>
                    <a:pt x="5127561" y="565492"/>
                  </a:lnTo>
                  <a:lnTo>
                    <a:pt x="5089791" y="540105"/>
                  </a:lnTo>
                  <a:lnTo>
                    <a:pt x="5049799" y="517347"/>
                  </a:lnTo>
                  <a:lnTo>
                    <a:pt x="5007699" y="497281"/>
                  </a:lnTo>
                  <a:lnTo>
                    <a:pt x="4963617" y="479996"/>
                  </a:lnTo>
                  <a:lnTo>
                    <a:pt x="4917668" y="465594"/>
                  </a:lnTo>
                  <a:lnTo>
                    <a:pt x="4869980" y="454139"/>
                  </a:lnTo>
                  <a:lnTo>
                    <a:pt x="4818189" y="444449"/>
                  </a:lnTo>
                  <a:lnTo>
                    <a:pt x="4765954" y="436473"/>
                  </a:lnTo>
                  <a:lnTo>
                    <a:pt x="4713402" y="430098"/>
                  </a:lnTo>
                  <a:lnTo>
                    <a:pt x="4660658" y="425196"/>
                  </a:lnTo>
                  <a:lnTo>
                    <a:pt x="4656620" y="424929"/>
                  </a:lnTo>
                  <a:lnTo>
                    <a:pt x="4656620" y="1453680"/>
                  </a:lnTo>
                  <a:lnTo>
                    <a:pt x="4656506" y="1481099"/>
                  </a:lnTo>
                  <a:lnTo>
                    <a:pt x="4656074" y="1531683"/>
                  </a:lnTo>
                  <a:lnTo>
                    <a:pt x="4655401" y="1583423"/>
                  </a:lnTo>
                  <a:lnTo>
                    <a:pt x="4654512" y="1635150"/>
                  </a:lnTo>
                  <a:lnTo>
                    <a:pt x="4648238" y="1681886"/>
                  </a:lnTo>
                  <a:lnTo>
                    <a:pt x="4631804" y="1722310"/>
                  </a:lnTo>
                  <a:lnTo>
                    <a:pt x="4605896" y="1756079"/>
                  </a:lnTo>
                  <a:lnTo>
                    <a:pt x="4571238" y="1782902"/>
                  </a:lnTo>
                  <a:lnTo>
                    <a:pt x="4528515" y="1802447"/>
                  </a:lnTo>
                  <a:lnTo>
                    <a:pt x="4488764" y="1815185"/>
                  </a:lnTo>
                  <a:lnTo>
                    <a:pt x="4448226" y="1826018"/>
                  </a:lnTo>
                  <a:lnTo>
                    <a:pt x="4407230" y="1834083"/>
                  </a:lnTo>
                  <a:lnTo>
                    <a:pt x="4366107" y="1838502"/>
                  </a:lnTo>
                  <a:lnTo>
                    <a:pt x="4316552" y="1840598"/>
                  </a:lnTo>
                  <a:lnTo>
                    <a:pt x="4266908" y="1841461"/>
                  </a:lnTo>
                  <a:lnTo>
                    <a:pt x="4217187" y="1841461"/>
                  </a:lnTo>
                  <a:lnTo>
                    <a:pt x="4067949" y="1840153"/>
                  </a:lnTo>
                  <a:lnTo>
                    <a:pt x="4067949" y="1841830"/>
                  </a:lnTo>
                  <a:lnTo>
                    <a:pt x="3928033" y="1843201"/>
                  </a:lnTo>
                  <a:lnTo>
                    <a:pt x="3881424" y="1843189"/>
                  </a:lnTo>
                  <a:lnTo>
                    <a:pt x="3834892" y="1842262"/>
                  </a:lnTo>
                  <a:lnTo>
                    <a:pt x="3788448" y="1840026"/>
                  </a:lnTo>
                  <a:lnTo>
                    <a:pt x="3747376" y="1835213"/>
                  </a:lnTo>
                  <a:lnTo>
                    <a:pt x="3706482" y="1826755"/>
                  </a:lnTo>
                  <a:lnTo>
                    <a:pt x="3665982" y="1815719"/>
                  </a:lnTo>
                  <a:lnTo>
                    <a:pt x="3626116" y="1803158"/>
                  </a:lnTo>
                  <a:lnTo>
                    <a:pt x="3577259" y="1782178"/>
                  </a:lnTo>
                  <a:lnTo>
                    <a:pt x="3536188" y="1754289"/>
                  </a:lnTo>
                  <a:lnTo>
                    <a:pt x="3503117" y="1719897"/>
                  </a:lnTo>
                  <a:lnTo>
                    <a:pt x="3478212" y="1679448"/>
                  </a:lnTo>
                  <a:lnTo>
                    <a:pt x="3461664" y="1633347"/>
                  </a:lnTo>
                  <a:lnTo>
                    <a:pt x="3453688" y="1582039"/>
                  </a:lnTo>
                  <a:lnTo>
                    <a:pt x="3450742" y="1531632"/>
                  </a:lnTo>
                  <a:lnTo>
                    <a:pt x="3448786" y="1481099"/>
                  </a:lnTo>
                  <a:lnTo>
                    <a:pt x="3447808" y="1430477"/>
                  </a:lnTo>
                  <a:lnTo>
                    <a:pt x="3447846" y="1376426"/>
                  </a:lnTo>
                  <a:lnTo>
                    <a:pt x="3448697" y="1329220"/>
                  </a:lnTo>
                  <a:lnTo>
                    <a:pt x="3450539" y="1278686"/>
                  </a:lnTo>
                  <a:lnTo>
                    <a:pt x="3453295" y="1228280"/>
                  </a:lnTo>
                  <a:lnTo>
                    <a:pt x="3460153" y="1180490"/>
                  </a:lnTo>
                  <a:lnTo>
                    <a:pt x="3474199" y="1137373"/>
                  </a:lnTo>
                  <a:lnTo>
                    <a:pt x="3495090" y="1099083"/>
                  </a:lnTo>
                  <a:lnTo>
                    <a:pt x="3522510" y="1065796"/>
                  </a:lnTo>
                  <a:lnTo>
                    <a:pt x="3556139" y="1037691"/>
                  </a:lnTo>
                  <a:lnTo>
                    <a:pt x="3595649" y="1014920"/>
                  </a:lnTo>
                  <a:lnTo>
                    <a:pt x="3640709" y="997673"/>
                  </a:lnTo>
                  <a:lnTo>
                    <a:pt x="3694506" y="982586"/>
                  </a:lnTo>
                  <a:lnTo>
                    <a:pt x="3749319" y="970064"/>
                  </a:lnTo>
                  <a:lnTo>
                    <a:pt x="3804577" y="961491"/>
                  </a:lnTo>
                  <a:lnTo>
                    <a:pt x="3859682" y="958291"/>
                  </a:lnTo>
                  <a:lnTo>
                    <a:pt x="3961269" y="958951"/>
                  </a:lnTo>
                  <a:lnTo>
                    <a:pt x="4113631" y="962723"/>
                  </a:lnTo>
                  <a:lnTo>
                    <a:pt x="4418203" y="975588"/>
                  </a:lnTo>
                  <a:lnTo>
                    <a:pt x="4472559" y="984986"/>
                  </a:lnTo>
                  <a:lnTo>
                    <a:pt x="4525645" y="1002842"/>
                  </a:lnTo>
                  <a:lnTo>
                    <a:pt x="4568114" y="1023188"/>
                  </a:lnTo>
                  <a:lnTo>
                    <a:pt x="4603153" y="1049997"/>
                  </a:lnTo>
                  <a:lnTo>
                    <a:pt x="4629772" y="1083297"/>
                  </a:lnTo>
                  <a:lnTo>
                    <a:pt x="4646981" y="1123124"/>
                  </a:lnTo>
                  <a:lnTo>
                    <a:pt x="4653762" y="1169479"/>
                  </a:lnTo>
                  <a:lnTo>
                    <a:pt x="4654931" y="1221193"/>
                  </a:lnTo>
                  <a:lnTo>
                    <a:pt x="4655794" y="1272921"/>
                  </a:lnTo>
                  <a:lnTo>
                    <a:pt x="4656379" y="1324673"/>
                  </a:lnTo>
                  <a:lnTo>
                    <a:pt x="4656620" y="1453680"/>
                  </a:lnTo>
                  <a:lnTo>
                    <a:pt x="4656620" y="424929"/>
                  </a:lnTo>
                  <a:lnTo>
                    <a:pt x="4607852" y="421652"/>
                  </a:lnTo>
                  <a:lnTo>
                    <a:pt x="4555109" y="419341"/>
                  </a:lnTo>
                  <a:lnTo>
                    <a:pt x="4504690" y="417893"/>
                  </a:lnTo>
                  <a:lnTo>
                    <a:pt x="4403776" y="416471"/>
                  </a:lnTo>
                  <a:lnTo>
                    <a:pt x="4353306" y="416318"/>
                  </a:lnTo>
                  <a:lnTo>
                    <a:pt x="4050373" y="417817"/>
                  </a:lnTo>
                  <a:lnTo>
                    <a:pt x="3758615" y="416344"/>
                  </a:lnTo>
                  <a:lnTo>
                    <a:pt x="3710000" y="416471"/>
                  </a:lnTo>
                  <a:lnTo>
                    <a:pt x="3612794" y="417791"/>
                  </a:lnTo>
                  <a:lnTo>
                    <a:pt x="3564217" y="419150"/>
                  </a:lnTo>
                  <a:lnTo>
                    <a:pt x="3511486" y="421500"/>
                  </a:lnTo>
                  <a:lnTo>
                    <a:pt x="3458705" y="424992"/>
                  </a:lnTo>
                  <a:lnTo>
                    <a:pt x="3405975" y="429729"/>
                  </a:lnTo>
                  <a:lnTo>
                    <a:pt x="3353422" y="435825"/>
                  </a:lnTo>
                  <a:lnTo>
                    <a:pt x="3301136" y="443395"/>
                  </a:lnTo>
                  <a:lnTo>
                    <a:pt x="3249231" y="452564"/>
                  </a:lnTo>
                  <a:lnTo>
                    <a:pt x="3200082" y="463804"/>
                  </a:lnTo>
                  <a:lnTo>
                    <a:pt x="3152775" y="478104"/>
                  </a:lnTo>
                  <a:lnTo>
                    <a:pt x="3107410" y="495363"/>
                  </a:lnTo>
                  <a:lnTo>
                    <a:pt x="3064129" y="515505"/>
                  </a:lnTo>
                  <a:lnTo>
                    <a:pt x="3023044" y="538454"/>
                  </a:lnTo>
                  <a:lnTo>
                    <a:pt x="2984284" y="564121"/>
                  </a:lnTo>
                  <a:lnTo>
                    <a:pt x="2947949" y="592416"/>
                  </a:lnTo>
                  <a:lnTo>
                    <a:pt x="2914167" y="623265"/>
                  </a:lnTo>
                  <a:lnTo>
                    <a:pt x="2883077" y="656590"/>
                  </a:lnTo>
                  <a:lnTo>
                    <a:pt x="2854769" y="692289"/>
                  </a:lnTo>
                  <a:lnTo>
                    <a:pt x="2829395" y="730288"/>
                  </a:lnTo>
                  <a:lnTo>
                    <a:pt x="2807055" y="770509"/>
                  </a:lnTo>
                  <a:lnTo>
                    <a:pt x="2787866" y="812850"/>
                  </a:lnTo>
                  <a:lnTo>
                    <a:pt x="2771965" y="857250"/>
                  </a:lnTo>
                  <a:lnTo>
                    <a:pt x="2759468" y="903617"/>
                  </a:lnTo>
                  <a:lnTo>
                    <a:pt x="2750489" y="951865"/>
                  </a:lnTo>
                  <a:lnTo>
                    <a:pt x="2745155" y="1001903"/>
                  </a:lnTo>
                  <a:lnTo>
                    <a:pt x="2741955" y="1051928"/>
                  </a:lnTo>
                  <a:lnTo>
                    <a:pt x="2739186" y="1102029"/>
                  </a:lnTo>
                  <a:lnTo>
                    <a:pt x="2736824" y="1152169"/>
                  </a:lnTo>
                  <a:lnTo>
                    <a:pt x="2734894" y="1202359"/>
                  </a:lnTo>
                  <a:lnTo>
                    <a:pt x="2733383" y="1252588"/>
                  </a:lnTo>
                  <a:lnTo>
                    <a:pt x="2732303" y="1302842"/>
                  </a:lnTo>
                  <a:lnTo>
                    <a:pt x="2731643" y="1352829"/>
                  </a:lnTo>
                  <a:lnTo>
                    <a:pt x="2731516" y="1428178"/>
                  </a:lnTo>
                  <a:lnTo>
                    <a:pt x="2731643" y="1455674"/>
                  </a:lnTo>
                  <a:lnTo>
                    <a:pt x="2732252" y="1503946"/>
                  </a:lnTo>
                  <a:lnTo>
                    <a:pt x="2733306" y="1554200"/>
                  </a:lnTo>
                  <a:lnTo>
                    <a:pt x="2734805" y="1604416"/>
                  </a:lnTo>
                  <a:lnTo>
                    <a:pt x="2736735" y="1654594"/>
                  </a:lnTo>
                  <a:lnTo>
                    <a:pt x="2739110" y="1704721"/>
                  </a:lnTo>
                  <a:lnTo>
                    <a:pt x="2741993" y="1756079"/>
                  </a:lnTo>
                  <a:lnTo>
                    <a:pt x="2745155" y="1804809"/>
                  </a:lnTo>
                  <a:lnTo>
                    <a:pt x="2750693" y="1855863"/>
                  </a:lnTo>
                  <a:lnTo>
                    <a:pt x="2760053" y="1905114"/>
                  </a:lnTo>
                  <a:lnTo>
                    <a:pt x="2773083" y="1952447"/>
                  </a:lnTo>
                  <a:lnTo>
                    <a:pt x="2789669" y="1997773"/>
                  </a:lnTo>
                  <a:lnTo>
                    <a:pt x="2809659" y="2040991"/>
                  </a:lnTo>
                  <a:lnTo>
                    <a:pt x="2832912" y="2082012"/>
                  </a:lnTo>
                  <a:lnTo>
                    <a:pt x="2859316" y="2120735"/>
                  </a:lnTo>
                  <a:lnTo>
                    <a:pt x="2888716" y="2157069"/>
                  </a:lnTo>
                  <a:lnTo>
                    <a:pt x="2920987" y="2190902"/>
                  </a:lnTo>
                  <a:lnTo>
                    <a:pt x="2955988" y="2222144"/>
                  </a:lnTo>
                  <a:lnTo>
                    <a:pt x="2993593" y="2250706"/>
                  </a:lnTo>
                  <a:lnTo>
                    <a:pt x="3033649" y="2276475"/>
                  </a:lnTo>
                  <a:lnTo>
                    <a:pt x="3076029" y="2299373"/>
                  </a:lnTo>
                  <a:lnTo>
                    <a:pt x="3120606" y="2319286"/>
                  </a:lnTo>
                  <a:lnTo>
                    <a:pt x="3167227" y="2336127"/>
                  </a:lnTo>
                  <a:lnTo>
                    <a:pt x="3215767" y="2349792"/>
                  </a:lnTo>
                  <a:lnTo>
                    <a:pt x="3266097" y="2360180"/>
                  </a:lnTo>
                  <a:lnTo>
                    <a:pt x="3318268" y="2368283"/>
                  </a:lnTo>
                  <a:lnTo>
                    <a:pt x="3370783" y="2374900"/>
                  </a:lnTo>
                  <a:lnTo>
                    <a:pt x="3423526" y="2380069"/>
                  </a:lnTo>
                  <a:lnTo>
                    <a:pt x="3476383" y="2383840"/>
                  </a:lnTo>
                  <a:lnTo>
                    <a:pt x="3529266" y="2386292"/>
                  </a:lnTo>
                  <a:lnTo>
                    <a:pt x="3582073" y="2387447"/>
                  </a:lnTo>
                  <a:lnTo>
                    <a:pt x="4083913" y="2390152"/>
                  </a:lnTo>
                  <a:lnTo>
                    <a:pt x="4535576" y="2387447"/>
                  </a:lnTo>
                  <a:lnTo>
                    <a:pt x="4588395" y="2386228"/>
                  </a:lnTo>
                  <a:lnTo>
                    <a:pt x="4641291" y="2383688"/>
                  </a:lnTo>
                  <a:lnTo>
                    <a:pt x="4694161" y="2379764"/>
                  </a:lnTo>
                  <a:lnTo>
                    <a:pt x="4746879" y="2374379"/>
                  </a:lnTo>
                  <a:lnTo>
                    <a:pt x="4799330" y="2367470"/>
                  </a:lnTo>
                  <a:lnTo>
                    <a:pt x="4851400" y="2358961"/>
                  </a:lnTo>
                  <a:lnTo>
                    <a:pt x="4900498" y="2348395"/>
                  </a:lnTo>
                  <a:lnTo>
                    <a:pt x="4947882" y="2334704"/>
                  </a:lnTo>
                  <a:lnTo>
                    <a:pt x="4993398" y="2317953"/>
                  </a:lnTo>
                  <a:lnTo>
                    <a:pt x="5036921" y="2298242"/>
                  </a:lnTo>
                  <a:lnTo>
                    <a:pt x="5078323" y="2275675"/>
                  </a:lnTo>
                  <a:lnTo>
                    <a:pt x="5117465" y="2250338"/>
                  </a:lnTo>
                  <a:lnTo>
                    <a:pt x="5154219" y="2222322"/>
                  </a:lnTo>
                  <a:lnTo>
                    <a:pt x="5188432" y="2191702"/>
                  </a:lnTo>
                  <a:lnTo>
                    <a:pt x="5219992" y="2158593"/>
                  </a:lnTo>
                  <a:lnTo>
                    <a:pt x="5248770" y="2123084"/>
                  </a:lnTo>
                  <a:lnTo>
                    <a:pt x="5274602" y="2085251"/>
                  </a:lnTo>
                  <a:lnTo>
                    <a:pt x="5297386" y="2045195"/>
                  </a:lnTo>
                  <a:lnTo>
                    <a:pt x="5316969" y="2003005"/>
                  </a:lnTo>
                  <a:lnTo>
                    <a:pt x="5333238" y="1958771"/>
                  </a:lnTo>
                  <a:lnTo>
                    <a:pt x="5346039" y="1912581"/>
                  </a:lnTo>
                  <a:lnTo>
                    <a:pt x="5355247" y="1864537"/>
                  </a:lnTo>
                  <a:lnTo>
                    <a:pt x="5357584" y="1843201"/>
                  </a:lnTo>
                  <a:lnTo>
                    <a:pt x="5357787" y="1841461"/>
                  </a:lnTo>
                  <a:lnTo>
                    <a:pt x="5364086" y="1763585"/>
                  </a:lnTo>
                  <a:lnTo>
                    <a:pt x="5366994" y="1712379"/>
                  </a:lnTo>
                  <a:lnTo>
                    <a:pt x="5369458" y="1661121"/>
                  </a:lnTo>
                  <a:lnTo>
                    <a:pt x="5371452" y="1609801"/>
                  </a:lnTo>
                  <a:lnTo>
                    <a:pt x="5373001" y="1558455"/>
                  </a:lnTo>
                  <a:lnTo>
                    <a:pt x="5374106" y="1507070"/>
                  </a:lnTo>
                  <a:lnTo>
                    <a:pt x="5374767" y="1455674"/>
                  </a:lnTo>
                  <a:lnTo>
                    <a:pt x="5374881" y="1428178"/>
                  </a:lnTo>
                  <a:close/>
                </a:path>
                <a:path w="20104100" h="2393315">
                  <a:moveTo>
                    <a:pt x="7374141" y="688149"/>
                  </a:moveTo>
                  <a:lnTo>
                    <a:pt x="7374102" y="640892"/>
                  </a:lnTo>
                  <a:lnTo>
                    <a:pt x="7372693" y="593496"/>
                  </a:lnTo>
                  <a:lnTo>
                    <a:pt x="7369378" y="545846"/>
                  </a:lnTo>
                  <a:lnTo>
                    <a:pt x="7363650" y="497827"/>
                  </a:lnTo>
                  <a:lnTo>
                    <a:pt x="7354964" y="449313"/>
                  </a:lnTo>
                  <a:lnTo>
                    <a:pt x="7191781" y="449986"/>
                  </a:lnTo>
                  <a:lnTo>
                    <a:pt x="7138581" y="450024"/>
                  </a:lnTo>
                  <a:lnTo>
                    <a:pt x="7085724" y="449668"/>
                  </a:lnTo>
                  <a:lnTo>
                    <a:pt x="7033019" y="448729"/>
                  </a:lnTo>
                  <a:lnTo>
                    <a:pt x="6985368" y="448538"/>
                  </a:lnTo>
                  <a:lnTo>
                    <a:pt x="6889267" y="450557"/>
                  </a:lnTo>
                  <a:lnTo>
                    <a:pt x="6840601" y="450723"/>
                  </a:lnTo>
                  <a:lnTo>
                    <a:pt x="6791363" y="448970"/>
                  </a:lnTo>
                  <a:lnTo>
                    <a:pt x="6741452" y="444296"/>
                  </a:lnTo>
                  <a:lnTo>
                    <a:pt x="6690766" y="435660"/>
                  </a:lnTo>
                  <a:lnTo>
                    <a:pt x="6690055" y="401891"/>
                  </a:lnTo>
                  <a:lnTo>
                    <a:pt x="6688963" y="368896"/>
                  </a:lnTo>
                  <a:lnTo>
                    <a:pt x="6691744" y="305117"/>
                  </a:lnTo>
                  <a:lnTo>
                    <a:pt x="6703644" y="247027"/>
                  </a:lnTo>
                  <a:lnTo>
                    <a:pt x="6721411" y="201485"/>
                  </a:lnTo>
                  <a:lnTo>
                    <a:pt x="6746634" y="167157"/>
                  </a:lnTo>
                  <a:lnTo>
                    <a:pt x="6780936" y="142671"/>
                  </a:lnTo>
                  <a:lnTo>
                    <a:pt x="6825945" y="126669"/>
                  </a:lnTo>
                  <a:lnTo>
                    <a:pt x="6883247" y="117805"/>
                  </a:lnTo>
                  <a:lnTo>
                    <a:pt x="6929729" y="114617"/>
                  </a:lnTo>
                  <a:lnTo>
                    <a:pt x="6976338" y="113068"/>
                  </a:lnTo>
                  <a:lnTo>
                    <a:pt x="7023049" y="112610"/>
                  </a:lnTo>
                  <a:lnTo>
                    <a:pt x="7116585" y="112750"/>
                  </a:lnTo>
                  <a:lnTo>
                    <a:pt x="7163295" y="112229"/>
                  </a:lnTo>
                  <a:lnTo>
                    <a:pt x="7203922" y="111188"/>
                  </a:lnTo>
                  <a:lnTo>
                    <a:pt x="7335393" y="106197"/>
                  </a:lnTo>
                  <a:lnTo>
                    <a:pt x="7337196" y="0"/>
                  </a:lnTo>
                  <a:lnTo>
                    <a:pt x="6019838" y="0"/>
                  </a:lnTo>
                  <a:lnTo>
                    <a:pt x="6006757" y="44030"/>
                  </a:lnTo>
                  <a:lnTo>
                    <a:pt x="5996559" y="90347"/>
                  </a:lnTo>
                  <a:lnTo>
                    <a:pt x="5989434" y="131787"/>
                  </a:lnTo>
                  <a:lnTo>
                    <a:pt x="5983262" y="173418"/>
                  </a:lnTo>
                  <a:lnTo>
                    <a:pt x="5977966" y="215163"/>
                  </a:lnTo>
                  <a:lnTo>
                    <a:pt x="5973496" y="256984"/>
                  </a:lnTo>
                  <a:lnTo>
                    <a:pt x="5969711" y="302069"/>
                  </a:lnTo>
                  <a:lnTo>
                    <a:pt x="5966815" y="347345"/>
                  </a:lnTo>
                  <a:lnTo>
                    <a:pt x="5961646" y="438607"/>
                  </a:lnTo>
                  <a:lnTo>
                    <a:pt x="5908637" y="447141"/>
                  </a:lnTo>
                  <a:lnTo>
                    <a:pt x="5856325" y="449402"/>
                  </a:lnTo>
                  <a:lnTo>
                    <a:pt x="5804471" y="448919"/>
                  </a:lnTo>
                  <a:lnTo>
                    <a:pt x="5752846" y="449211"/>
                  </a:lnTo>
                  <a:lnTo>
                    <a:pt x="5701220" y="453783"/>
                  </a:lnTo>
                  <a:lnTo>
                    <a:pt x="5649353" y="466178"/>
                  </a:lnTo>
                  <a:lnTo>
                    <a:pt x="5650535" y="518401"/>
                  </a:lnTo>
                  <a:lnTo>
                    <a:pt x="5650268" y="570369"/>
                  </a:lnTo>
                  <a:lnTo>
                    <a:pt x="5647995" y="673646"/>
                  </a:lnTo>
                  <a:lnTo>
                    <a:pt x="5647334" y="724979"/>
                  </a:lnTo>
                  <a:lnTo>
                    <a:pt x="5647855" y="776122"/>
                  </a:lnTo>
                  <a:lnTo>
                    <a:pt x="5650230" y="827112"/>
                  </a:lnTo>
                  <a:lnTo>
                    <a:pt x="5655132" y="877938"/>
                  </a:lnTo>
                  <a:lnTo>
                    <a:pt x="5663196" y="928636"/>
                  </a:lnTo>
                  <a:lnTo>
                    <a:pt x="5714644" y="936650"/>
                  </a:lnTo>
                  <a:lnTo>
                    <a:pt x="5765927" y="938403"/>
                  </a:lnTo>
                  <a:lnTo>
                    <a:pt x="5817146" y="937539"/>
                  </a:lnTo>
                  <a:lnTo>
                    <a:pt x="5868378" y="937666"/>
                  </a:lnTo>
                  <a:lnTo>
                    <a:pt x="5919724" y="942416"/>
                  </a:lnTo>
                  <a:lnTo>
                    <a:pt x="5971260" y="955421"/>
                  </a:lnTo>
                  <a:lnTo>
                    <a:pt x="5971184" y="1698231"/>
                  </a:lnTo>
                  <a:lnTo>
                    <a:pt x="5970765" y="1842477"/>
                  </a:lnTo>
                  <a:lnTo>
                    <a:pt x="5970816" y="1890560"/>
                  </a:lnTo>
                  <a:lnTo>
                    <a:pt x="5971083" y="1938604"/>
                  </a:lnTo>
                  <a:lnTo>
                    <a:pt x="5971654" y="1986622"/>
                  </a:lnTo>
                  <a:lnTo>
                    <a:pt x="5971832" y="2036762"/>
                  </a:lnTo>
                  <a:lnTo>
                    <a:pt x="5970409" y="2136927"/>
                  </a:lnTo>
                  <a:lnTo>
                    <a:pt x="5970016" y="2186775"/>
                  </a:lnTo>
                  <a:lnTo>
                    <a:pt x="5970663" y="2236355"/>
                  </a:lnTo>
                  <a:lnTo>
                    <a:pt x="5972975" y="2285581"/>
                  </a:lnTo>
                  <a:lnTo>
                    <a:pt x="5977534" y="2334374"/>
                  </a:lnTo>
                  <a:lnTo>
                    <a:pt x="6015685" y="2340229"/>
                  </a:lnTo>
                  <a:lnTo>
                    <a:pt x="6059525" y="2345194"/>
                  </a:lnTo>
                  <a:lnTo>
                    <a:pt x="6108128" y="2349246"/>
                  </a:lnTo>
                  <a:lnTo>
                    <a:pt x="6160516" y="2352395"/>
                  </a:lnTo>
                  <a:lnTo>
                    <a:pt x="6215748" y="2354656"/>
                  </a:lnTo>
                  <a:lnTo>
                    <a:pt x="6272885" y="2355989"/>
                  </a:lnTo>
                  <a:lnTo>
                    <a:pt x="6330975" y="2356434"/>
                  </a:lnTo>
                  <a:lnTo>
                    <a:pt x="6389052" y="2355964"/>
                  </a:lnTo>
                  <a:lnTo>
                    <a:pt x="6446177" y="2354592"/>
                  </a:lnTo>
                  <a:lnTo>
                    <a:pt x="6501409" y="2352306"/>
                  </a:lnTo>
                  <a:lnTo>
                    <a:pt x="6553784" y="2349119"/>
                  </a:lnTo>
                  <a:lnTo>
                    <a:pt x="6602349" y="2345017"/>
                  </a:lnTo>
                  <a:lnTo>
                    <a:pt x="6646177" y="2340013"/>
                  </a:lnTo>
                  <a:lnTo>
                    <a:pt x="6684289" y="2334095"/>
                  </a:lnTo>
                  <a:lnTo>
                    <a:pt x="6684873" y="949071"/>
                  </a:lnTo>
                  <a:lnTo>
                    <a:pt x="6733819" y="943825"/>
                  </a:lnTo>
                  <a:lnTo>
                    <a:pt x="6782625" y="940269"/>
                  </a:lnTo>
                  <a:lnTo>
                    <a:pt x="6831368" y="938110"/>
                  </a:lnTo>
                  <a:lnTo>
                    <a:pt x="6880060" y="937056"/>
                  </a:lnTo>
                  <a:lnTo>
                    <a:pt x="6928739" y="936853"/>
                  </a:lnTo>
                  <a:lnTo>
                    <a:pt x="6977443" y="937209"/>
                  </a:lnTo>
                  <a:lnTo>
                    <a:pt x="7075094" y="938479"/>
                  </a:lnTo>
                  <a:lnTo>
                    <a:pt x="7124103" y="938834"/>
                  </a:lnTo>
                  <a:lnTo>
                    <a:pt x="7173290" y="938631"/>
                  </a:lnTo>
                  <a:lnTo>
                    <a:pt x="7222680" y="937590"/>
                  </a:lnTo>
                  <a:lnTo>
                    <a:pt x="7272325" y="935431"/>
                  </a:lnTo>
                  <a:lnTo>
                    <a:pt x="7322248" y="931862"/>
                  </a:lnTo>
                  <a:lnTo>
                    <a:pt x="7372502" y="926630"/>
                  </a:lnTo>
                  <a:lnTo>
                    <a:pt x="7371308" y="878243"/>
                  </a:lnTo>
                  <a:lnTo>
                    <a:pt x="7371410" y="830313"/>
                  </a:lnTo>
                  <a:lnTo>
                    <a:pt x="7372261" y="782739"/>
                  </a:lnTo>
                  <a:lnTo>
                    <a:pt x="7373353" y="735393"/>
                  </a:lnTo>
                  <a:lnTo>
                    <a:pt x="7374141" y="688149"/>
                  </a:lnTo>
                  <a:close/>
                </a:path>
                <a:path w="20104100" h="2393315">
                  <a:moveTo>
                    <a:pt x="9773374" y="1708937"/>
                  </a:moveTo>
                  <a:lnTo>
                    <a:pt x="9772434" y="1653603"/>
                  </a:lnTo>
                  <a:lnTo>
                    <a:pt x="9770961" y="1598472"/>
                  </a:lnTo>
                  <a:lnTo>
                    <a:pt x="9770186" y="1543786"/>
                  </a:lnTo>
                  <a:lnTo>
                    <a:pt x="9725889" y="1536585"/>
                  </a:lnTo>
                  <a:lnTo>
                    <a:pt x="9676422" y="1530781"/>
                  </a:lnTo>
                  <a:lnTo>
                    <a:pt x="9622930" y="1526362"/>
                  </a:lnTo>
                  <a:lnTo>
                    <a:pt x="9566580" y="1523314"/>
                  </a:lnTo>
                  <a:lnTo>
                    <a:pt x="9508515" y="1521650"/>
                  </a:lnTo>
                  <a:lnTo>
                    <a:pt x="9449905" y="1521320"/>
                  </a:lnTo>
                  <a:lnTo>
                    <a:pt x="9391891" y="1522349"/>
                  </a:lnTo>
                  <a:lnTo>
                    <a:pt x="9335618" y="1524711"/>
                  </a:lnTo>
                  <a:lnTo>
                    <a:pt x="9282239" y="1528406"/>
                  </a:lnTo>
                  <a:lnTo>
                    <a:pt x="9232925" y="1533410"/>
                  </a:lnTo>
                  <a:lnTo>
                    <a:pt x="9188818" y="1539709"/>
                  </a:lnTo>
                  <a:lnTo>
                    <a:pt x="9151061" y="1547317"/>
                  </a:lnTo>
                  <a:lnTo>
                    <a:pt x="9147797" y="1629371"/>
                  </a:lnTo>
                  <a:lnTo>
                    <a:pt x="9145778" y="1670875"/>
                  </a:lnTo>
                  <a:lnTo>
                    <a:pt x="9142793" y="1712468"/>
                  </a:lnTo>
                  <a:lnTo>
                    <a:pt x="9132811" y="1760029"/>
                  </a:lnTo>
                  <a:lnTo>
                    <a:pt x="9111666" y="1799501"/>
                  </a:lnTo>
                  <a:lnTo>
                    <a:pt x="9079103" y="1829879"/>
                  </a:lnTo>
                  <a:lnTo>
                    <a:pt x="9034882" y="1850148"/>
                  </a:lnTo>
                  <a:lnTo>
                    <a:pt x="8982431" y="1863572"/>
                  </a:lnTo>
                  <a:lnTo>
                    <a:pt x="8929929" y="1872500"/>
                  </a:lnTo>
                  <a:lnTo>
                    <a:pt x="8877389" y="1876907"/>
                  </a:lnTo>
                  <a:lnTo>
                    <a:pt x="8824849" y="1876767"/>
                  </a:lnTo>
                  <a:lnTo>
                    <a:pt x="8772309" y="1872030"/>
                  </a:lnTo>
                  <a:lnTo>
                    <a:pt x="8719820" y="1862696"/>
                  </a:lnTo>
                  <a:lnTo>
                    <a:pt x="8667394" y="1848700"/>
                  </a:lnTo>
                  <a:lnTo>
                    <a:pt x="8627491" y="1829777"/>
                  </a:lnTo>
                  <a:lnTo>
                    <a:pt x="8599132" y="1802091"/>
                  </a:lnTo>
                  <a:lnTo>
                    <a:pt x="8581542" y="1766354"/>
                  </a:lnTo>
                  <a:lnTo>
                    <a:pt x="8573986" y="1723250"/>
                  </a:lnTo>
                  <a:lnTo>
                    <a:pt x="8571713" y="1667332"/>
                  </a:lnTo>
                  <a:lnTo>
                    <a:pt x="8571522" y="1648688"/>
                  </a:lnTo>
                  <a:lnTo>
                    <a:pt x="8571738" y="1150010"/>
                  </a:lnTo>
                  <a:lnTo>
                    <a:pt x="8572068" y="1050277"/>
                  </a:lnTo>
                  <a:lnTo>
                    <a:pt x="8573059" y="1032573"/>
                  </a:lnTo>
                  <a:lnTo>
                    <a:pt x="8575561" y="1013688"/>
                  </a:lnTo>
                  <a:lnTo>
                    <a:pt x="8578926" y="992428"/>
                  </a:lnTo>
                  <a:lnTo>
                    <a:pt x="8582546" y="967574"/>
                  </a:lnTo>
                  <a:lnTo>
                    <a:pt x="8940140" y="965936"/>
                  </a:lnTo>
                  <a:lnTo>
                    <a:pt x="9207271" y="966330"/>
                  </a:lnTo>
                  <a:lnTo>
                    <a:pt x="9260700" y="966089"/>
                  </a:lnTo>
                  <a:lnTo>
                    <a:pt x="9314104" y="965504"/>
                  </a:lnTo>
                  <a:lnTo>
                    <a:pt x="9364243" y="965390"/>
                  </a:lnTo>
                  <a:lnTo>
                    <a:pt x="9465246" y="966762"/>
                  </a:lnTo>
                  <a:lnTo>
                    <a:pt x="9516339" y="967003"/>
                  </a:lnTo>
                  <a:lnTo>
                    <a:pt x="9567989" y="966114"/>
                  </a:lnTo>
                  <a:lnTo>
                    <a:pt x="9620313" y="963485"/>
                  </a:lnTo>
                  <a:lnTo>
                    <a:pt x="9673425" y="958481"/>
                  </a:lnTo>
                  <a:lnTo>
                    <a:pt x="9677857" y="906830"/>
                  </a:lnTo>
                  <a:lnTo>
                    <a:pt x="9681502" y="855624"/>
                  </a:lnTo>
                  <a:lnTo>
                    <a:pt x="9684258" y="804760"/>
                  </a:lnTo>
                  <a:lnTo>
                    <a:pt x="9686023" y="754138"/>
                  </a:lnTo>
                  <a:lnTo>
                    <a:pt x="9686684" y="703643"/>
                  </a:lnTo>
                  <a:lnTo>
                    <a:pt x="9686163" y="653173"/>
                  </a:lnTo>
                  <a:lnTo>
                    <a:pt x="9684347" y="602615"/>
                  </a:lnTo>
                  <a:lnTo>
                    <a:pt x="9681134" y="551853"/>
                  </a:lnTo>
                  <a:lnTo>
                    <a:pt x="9676422" y="500799"/>
                  </a:lnTo>
                  <a:lnTo>
                    <a:pt x="9670123" y="449313"/>
                  </a:lnTo>
                  <a:lnTo>
                    <a:pt x="9304566" y="449313"/>
                  </a:lnTo>
                  <a:lnTo>
                    <a:pt x="9251150" y="449478"/>
                  </a:lnTo>
                  <a:lnTo>
                    <a:pt x="9090889" y="450494"/>
                  </a:lnTo>
                  <a:lnTo>
                    <a:pt x="9037472" y="450380"/>
                  </a:lnTo>
                  <a:lnTo>
                    <a:pt x="8984069" y="449719"/>
                  </a:lnTo>
                  <a:lnTo>
                    <a:pt x="8930691" y="448335"/>
                  </a:lnTo>
                  <a:lnTo>
                    <a:pt x="8880665" y="448030"/>
                  </a:lnTo>
                  <a:lnTo>
                    <a:pt x="8830348" y="449491"/>
                  </a:lnTo>
                  <a:lnTo>
                    <a:pt x="8779650" y="451218"/>
                  </a:lnTo>
                  <a:lnTo>
                    <a:pt x="8728481" y="451751"/>
                  </a:lnTo>
                  <a:lnTo>
                    <a:pt x="8676767" y="449580"/>
                  </a:lnTo>
                  <a:lnTo>
                    <a:pt x="8624418" y="443242"/>
                  </a:lnTo>
                  <a:lnTo>
                    <a:pt x="8571370" y="431228"/>
                  </a:lnTo>
                  <a:lnTo>
                    <a:pt x="8571789" y="269341"/>
                  </a:lnTo>
                  <a:lnTo>
                    <a:pt x="8571725" y="216242"/>
                  </a:lnTo>
                  <a:lnTo>
                    <a:pt x="8571319" y="163385"/>
                  </a:lnTo>
                  <a:lnTo>
                    <a:pt x="8570417" y="110667"/>
                  </a:lnTo>
                  <a:lnTo>
                    <a:pt x="8563559" y="58089"/>
                  </a:lnTo>
                  <a:lnTo>
                    <a:pt x="8557654" y="30403"/>
                  </a:lnTo>
                  <a:lnTo>
                    <a:pt x="8551786" y="1028"/>
                  </a:lnTo>
                  <a:lnTo>
                    <a:pt x="8257286" y="25"/>
                  </a:lnTo>
                  <a:lnTo>
                    <a:pt x="7872730" y="317"/>
                  </a:lnTo>
                  <a:lnTo>
                    <a:pt x="7863738" y="50723"/>
                  </a:lnTo>
                  <a:lnTo>
                    <a:pt x="7859166" y="100672"/>
                  </a:lnTo>
                  <a:lnTo>
                    <a:pt x="7857744" y="150215"/>
                  </a:lnTo>
                  <a:lnTo>
                    <a:pt x="7858163" y="199428"/>
                  </a:lnTo>
                  <a:lnTo>
                    <a:pt x="7859154" y="248335"/>
                  </a:lnTo>
                  <a:lnTo>
                    <a:pt x="7859420" y="297027"/>
                  </a:lnTo>
                  <a:lnTo>
                    <a:pt x="7857668" y="345541"/>
                  </a:lnTo>
                  <a:lnTo>
                    <a:pt x="7852626" y="393941"/>
                  </a:lnTo>
                  <a:lnTo>
                    <a:pt x="7842986" y="442290"/>
                  </a:lnTo>
                  <a:lnTo>
                    <a:pt x="7497940" y="458063"/>
                  </a:lnTo>
                  <a:lnTo>
                    <a:pt x="7497839" y="725436"/>
                  </a:lnTo>
                  <a:lnTo>
                    <a:pt x="7498156" y="828116"/>
                  </a:lnTo>
                  <a:lnTo>
                    <a:pt x="7498499" y="879157"/>
                  </a:lnTo>
                  <a:lnTo>
                    <a:pt x="7506741" y="935570"/>
                  </a:lnTo>
                  <a:lnTo>
                    <a:pt x="7510932" y="958634"/>
                  </a:lnTo>
                  <a:lnTo>
                    <a:pt x="7854404" y="974331"/>
                  </a:lnTo>
                  <a:lnTo>
                    <a:pt x="7855966" y="1026744"/>
                  </a:lnTo>
                  <a:lnTo>
                    <a:pt x="7857071" y="1078687"/>
                  </a:lnTo>
                  <a:lnTo>
                    <a:pt x="7857769" y="1130211"/>
                  </a:lnTo>
                  <a:lnTo>
                    <a:pt x="7858150" y="1181328"/>
                  </a:lnTo>
                  <a:lnTo>
                    <a:pt x="7858252" y="1282573"/>
                  </a:lnTo>
                  <a:lnTo>
                    <a:pt x="7857858" y="1432572"/>
                  </a:lnTo>
                  <a:lnTo>
                    <a:pt x="7858112" y="1531835"/>
                  </a:lnTo>
                  <a:lnTo>
                    <a:pt x="7859535" y="1674876"/>
                  </a:lnTo>
                  <a:lnTo>
                    <a:pt x="7860385" y="1721650"/>
                  </a:lnTo>
                  <a:lnTo>
                    <a:pt x="7862049" y="1768360"/>
                  </a:lnTo>
                  <a:lnTo>
                    <a:pt x="7864970" y="1814918"/>
                  </a:lnTo>
                  <a:lnTo>
                    <a:pt x="7869542" y="1861286"/>
                  </a:lnTo>
                  <a:lnTo>
                    <a:pt x="7877759" y="1912772"/>
                  </a:lnTo>
                  <a:lnTo>
                    <a:pt x="7889824" y="1961870"/>
                  </a:lnTo>
                  <a:lnTo>
                    <a:pt x="7905724" y="2008505"/>
                  </a:lnTo>
                  <a:lnTo>
                    <a:pt x="7925422" y="2052624"/>
                  </a:lnTo>
                  <a:lnTo>
                    <a:pt x="7948904" y="2094141"/>
                  </a:lnTo>
                  <a:lnTo>
                    <a:pt x="7976159" y="2133003"/>
                  </a:lnTo>
                  <a:lnTo>
                    <a:pt x="8007147" y="2169134"/>
                  </a:lnTo>
                  <a:lnTo>
                    <a:pt x="8041843" y="2202484"/>
                  </a:lnTo>
                  <a:lnTo>
                    <a:pt x="8080248" y="2232964"/>
                  </a:lnTo>
                  <a:lnTo>
                    <a:pt x="8122310" y="2260511"/>
                  </a:lnTo>
                  <a:lnTo>
                    <a:pt x="8168030" y="2285060"/>
                  </a:lnTo>
                  <a:lnTo>
                    <a:pt x="8210093" y="2303615"/>
                  </a:lnTo>
                  <a:lnTo>
                    <a:pt x="8253577" y="2319553"/>
                  </a:lnTo>
                  <a:lnTo>
                    <a:pt x="8298116" y="2333218"/>
                  </a:lnTo>
                  <a:lnTo>
                    <a:pt x="8343354" y="2345004"/>
                  </a:lnTo>
                  <a:lnTo>
                    <a:pt x="8388909" y="2355265"/>
                  </a:lnTo>
                  <a:lnTo>
                    <a:pt x="8434426" y="2364371"/>
                  </a:lnTo>
                  <a:lnTo>
                    <a:pt x="8486559" y="2373312"/>
                  </a:lnTo>
                  <a:lnTo>
                    <a:pt x="8538845" y="2380272"/>
                  </a:lnTo>
                  <a:lnTo>
                    <a:pt x="8591258" y="2385453"/>
                  </a:lnTo>
                  <a:lnTo>
                    <a:pt x="8643772" y="2389035"/>
                  </a:lnTo>
                  <a:lnTo>
                    <a:pt x="8696363" y="2391232"/>
                  </a:lnTo>
                  <a:lnTo>
                    <a:pt x="8749017" y="2392222"/>
                  </a:lnTo>
                  <a:lnTo>
                    <a:pt x="8801710" y="2392210"/>
                  </a:lnTo>
                  <a:lnTo>
                    <a:pt x="8854402" y="2391384"/>
                  </a:lnTo>
                  <a:lnTo>
                    <a:pt x="8907094" y="2389949"/>
                  </a:lnTo>
                  <a:lnTo>
                    <a:pt x="8959748" y="2388082"/>
                  </a:lnTo>
                  <a:lnTo>
                    <a:pt x="9012364" y="2385987"/>
                  </a:lnTo>
                  <a:lnTo>
                    <a:pt x="9065450" y="2383205"/>
                  </a:lnTo>
                  <a:lnTo>
                    <a:pt x="9118511" y="2378887"/>
                  </a:lnTo>
                  <a:lnTo>
                    <a:pt x="9171407" y="2372652"/>
                  </a:lnTo>
                  <a:lnTo>
                    <a:pt x="9224010" y="2364143"/>
                  </a:lnTo>
                  <a:lnTo>
                    <a:pt x="9276207" y="2352979"/>
                  </a:lnTo>
                  <a:lnTo>
                    <a:pt x="9327871" y="2338768"/>
                  </a:lnTo>
                  <a:lnTo>
                    <a:pt x="9378861" y="2321153"/>
                  </a:lnTo>
                  <a:lnTo>
                    <a:pt x="9426905" y="2300871"/>
                  </a:lnTo>
                  <a:lnTo>
                    <a:pt x="9471901" y="2278202"/>
                  </a:lnTo>
                  <a:lnTo>
                    <a:pt x="9513849" y="2253145"/>
                  </a:lnTo>
                  <a:lnTo>
                    <a:pt x="9552724" y="2225687"/>
                  </a:lnTo>
                  <a:lnTo>
                    <a:pt x="9588500" y="2195830"/>
                  </a:lnTo>
                  <a:lnTo>
                    <a:pt x="9621164" y="2163584"/>
                  </a:lnTo>
                  <a:lnTo>
                    <a:pt x="9650717" y="2128939"/>
                  </a:lnTo>
                  <a:lnTo>
                    <a:pt x="9677121" y="2091905"/>
                  </a:lnTo>
                  <a:lnTo>
                    <a:pt x="9700362" y="2052472"/>
                  </a:lnTo>
                  <a:lnTo>
                    <a:pt x="9720428" y="2010638"/>
                  </a:lnTo>
                  <a:lnTo>
                    <a:pt x="9737293" y="1966404"/>
                  </a:lnTo>
                  <a:lnTo>
                    <a:pt x="9750958" y="1919770"/>
                  </a:lnTo>
                  <a:lnTo>
                    <a:pt x="9761398" y="1870748"/>
                  </a:lnTo>
                  <a:lnTo>
                    <a:pt x="9768586" y="1819313"/>
                  </a:lnTo>
                  <a:lnTo>
                    <a:pt x="9772498" y="1764258"/>
                  </a:lnTo>
                  <a:lnTo>
                    <a:pt x="9773374" y="1708937"/>
                  </a:lnTo>
                  <a:close/>
                </a:path>
                <a:path w="20104100" h="2393315">
                  <a:moveTo>
                    <a:pt x="14645602" y="2326373"/>
                  </a:moveTo>
                  <a:lnTo>
                    <a:pt x="14641741" y="0"/>
                  </a:lnTo>
                  <a:lnTo>
                    <a:pt x="13185508" y="0"/>
                  </a:lnTo>
                  <a:lnTo>
                    <a:pt x="12604191" y="1078852"/>
                  </a:lnTo>
                  <a:lnTo>
                    <a:pt x="12506808" y="1258379"/>
                  </a:lnTo>
                  <a:lnTo>
                    <a:pt x="12492355" y="1290396"/>
                  </a:lnTo>
                  <a:lnTo>
                    <a:pt x="12476366" y="1322984"/>
                  </a:lnTo>
                  <a:lnTo>
                    <a:pt x="12451842" y="1349679"/>
                  </a:lnTo>
                  <a:lnTo>
                    <a:pt x="12411761" y="1364043"/>
                  </a:lnTo>
                  <a:lnTo>
                    <a:pt x="11675567" y="0"/>
                  </a:lnTo>
                  <a:lnTo>
                    <a:pt x="10217455" y="0"/>
                  </a:lnTo>
                  <a:lnTo>
                    <a:pt x="10218052" y="2246541"/>
                  </a:lnTo>
                  <a:lnTo>
                    <a:pt x="10219830" y="2272474"/>
                  </a:lnTo>
                  <a:lnTo>
                    <a:pt x="10224148" y="2298192"/>
                  </a:lnTo>
                  <a:lnTo>
                    <a:pt x="10229469" y="2323477"/>
                  </a:lnTo>
                  <a:lnTo>
                    <a:pt x="10234295" y="2348065"/>
                  </a:lnTo>
                  <a:lnTo>
                    <a:pt x="10298900" y="2351735"/>
                  </a:lnTo>
                  <a:lnTo>
                    <a:pt x="10363009" y="2354719"/>
                  </a:lnTo>
                  <a:lnTo>
                    <a:pt x="10426306" y="2357043"/>
                  </a:lnTo>
                  <a:lnTo>
                    <a:pt x="10488473" y="2358682"/>
                  </a:lnTo>
                  <a:lnTo>
                    <a:pt x="10549192" y="2359672"/>
                  </a:lnTo>
                  <a:lnTo>
                    <a:pt x="10608107" y="2360003"/>
                  </a:lnTo>
                  <a:lnTo>
                    <a:pt x="10664939" y="2359685"/>
                  </a:lnTo>
                  <a:lnTo>
                    <a:pt x="10719333" y="2358720"/>
                  </a:lnTo>
                  <a:lnTo>
                    <a:pt x="10770984" y="2357132"/>
                  </a:lnTo>
                  <a:lnTo>
                    <a:pt x="10819562" y="2354910"/>
                  </a:lnTo>
                  <a:lnTo>
                    <a:pt x="10864748" y="2352065"/>
                  </a:lnTo>
                  <a:lnTo>
                    <a:pt x="10906227" y="2348623"/>
                  </a:lnTo>
                  <a:lnTo>
                    <a:pt x="10976724" y="2339898"/>
                  </a:lnTo>
                  <a:lnTo>
                    <a:pt x="11007738" y="2329383"/>
                  </a:lnTo>
                  <a:lnTo>
                    <a:pt x="11012716" y="2324100"/>
                  </a:lnTo>
                  <a:lnTo>
                    <a:pt x="11021390" y="480428"/>
                  </a:lnTo>
                  <a:lnTo>
                    <a:pt x="11059909" y="457822"/>
                  </a:lnTo>
                  <a:lnTo>
                    <a:pt x="11209223" y="721537"/>
                  </a:lnTo>
                  <a:lnTo>
                    <a:pt x="11825491" y="1823935"/>
                  </a:lnTo>
                  <a:lnTo>
                    <a:pt x="11974170" y="2087346"/>
                  </a:lnTo>
                  <a:lnTo>
                    <a:pt x="12098922" y="2305913"/>
                  </a:lnTo>
                  <a:lnTo>
                    <a:pt x="12123992" y="2349512"/>
                  </a:lnTo>
                  <a:lnTo>
                    <a:pt x="12740450" y="2349512"/>
                  </a:lnTo>
                  <a:lnTo>
                    <a:pt x="13799515" y="459587"/>
                  </a:lnTo>
                  <a:lnTo>
                    <a:pt x="13844892" y="462572"/>
                  </a:lnTo>
                  <a:lnTo>
                    <a:pt x="13845578" y="513435"/>
                  </a:lnTo>
                  <a:lnTo>
                    <a:pt x="13846226" y="615213"/>
                  </a:lnTo>
                  <a:lnTo>
                    <a:pt x="13845985" y="1778000"/>
                  </a:lnTo>
                  <a:lnTo>
                    <a:pt x="13846543" y="1926932"/>
                  </a:lnTo>
                  <a:lnTo>
                    <a:pt x="13845464" y="2081695"/>
                  </a:lnTo>
                  <a:lnTo>
                    <a:pt x="13845299" y="2133142"/>
                  </a:lnTo>
                  <a:lnTo>
                    <a:pt x="13845566" y="2184476"/>
                  </a:lnTo>
                  <a:lnTo>
                    <a:pt x="13846467" y="2235657"/>
                  </a:lnTo>
                  <a:lnTo>
                    <a:pt x="13848207" y="2286685"/>
                  </a:lnTo>
                  <a:lnTo>
                    <a:pt x="13850976" y="2337511"/>
                  </a:lnTo>
                  <a:lnTo>
                    <a:pt x="13892898" y="2343048"/>
                  </a:lnTo>
                  <a:lnTo>
                    <a:pt x="13939863" y="2347696"/>
                  </a:lnTo>
                  <a:lnTo>
                    <a:pt x="13991019" y="2351481"/>
                  </a:lnTo>
                  <a:lnTo>
                    <a:pt x="14045502" y="2354415"/>
                  </a:lnTo>
                  <a:lnTo>
                    <a:pt x="14102448" y="2356485"/>
                  </a:lnTo>
                  <a:lnTo>
                    <a:pt x="14161008" y="2357729"/>
                  </a:lnTo>
                  <a:lnTo>
                    <a:pt x="14220304" y="2358148"/>
                  </a:lnTo>
                  <a:lnTo>
                    <a:pt x="14279499" y="2357742"/>
                  </a:lnTo>
                  <a:lnTo>
                    <a:pt x="14337703" y="2356535"/>
                  </a:lnTo>
                  <a:lnTo>
                    <a:pt x="14394079" y="2354529"/>
                  </a:lnTo>
                  <a:lnTo>
                    <a:pt x="14447761" y="2351735"/>
                  </a:lnTo>
                  <a:lnTo>
                    <a:pt x="14497888" y="2348166"/>
                  </a:lnTo>
                  <a:lnTo>
                    <a:pt x="14543596" y="2343835"/>
                  </a:lnTo>
                  <a:lnTo>
                    <a:pt x="14584020" y="2338755"/>
                  </a:lnTo>
                  <a:lnTo>
                    <a:pt x="14618310" y="2332926"/>
                  </a:lnTo>
                  <a:lnTo>
                    <a:pt x="14645602" y="2326373"/>
                  </a:lnTo>
                  <a:close/>
                </a:path>
                <a:path w="20104100" h="2393315">
                  <a:moveTo>
                    <a:pt x="17580318" y="1541843"/>
                  </a:moveTo>
                  <a:lnTo>
                    <a:pt x="17580204" y="1402143"/>
                  </a:lnTo>
                  <a:lnTo>
                    <a:pt x="17579988" y="1262443"/>
                  </a:lnTo>
                  <a:lnTo>
                    <a:pt x="17579772" y="1148143"/>
                  </a:lnTo>
                  <a:lnTo>
                    <a:pt x="17579112" y="1097343"/>
                  </a:lnTo>
                  <a:lnTo>
                    <a:pt x="17577308" y="1059243"/>
                  </a:lnTo>
                  <a:lnTo>
                    <a:pt x="17574375" y="1021143"/>
                  </a:lnTo>
                  <a:lnTo>
                    <a:pt x="17570361" y="983043"/>
                  </a:lnTo>
                  <a:lnTo>
                    <a:pt x="17562792" y="919543"/>
                  </a:lnTo>
                  <a:lnTo>
                    <a:pt x="17551819" y="881443"/>
                  </a:lnTo>
                  <a:lnTo>
                    <a:pt x="17548225" y="868743"/>
                  </a:lnTo>
                  <a:lnTo>
                    <a:pt x="17537468" y="830643"/>
                  </a:lnTo>
                  <a:lnTo>
                    <a:pt x="17519828" y="779843"/>
                  </a:lnTo>
                  <a:lnTo>
                    <a:pt x="17498924" y="741743"/>
                  </a:lnTo>
                  <a:lnTo>
                    <a:pt x="17474832" y="703643"/>
                  </a:lnTo>
                  <a:lnTo>
                    <a:pt x="17447603" y="665543"/>
                  </a:lnTo>
                  <a:lnTo>
                    <a:pt x="17417301" y="627443"/>
                  </a:lnTo>
                  <a:lnTo>
                    <a:pt x="17383964" y="589343"/>
                  </a:lnTo>
                  <a:lnTo>
                    <a:pt x="17347654" y="563943"/>
                  </a:lnTo>
                  <a:lnTo>
                    <a:pt x="17308437" y="538543"/>
                  </a:lnTo>
                  <a:lnTo>
                    <a:pt x="17266349" y="513143"/>
                  </a:lnTo>
                  <a:lnTo>
                    <a:pt x="17221467" y="500443"/>
                  </a:lnTo>
                  <a:lnTo>
                    <a:pt x="17173842" y="475043"/>
                  </a:lnTo>
                  <a:lnTo>
                    <a:pt x="17075036" y="449643"/>
                  </a:lnTo>
                  <a:lnTo>
                    <a:pt x="17025976" y="449643"/>
                  </a:lnTo>
                  <a:lnTo>
                    <a:pt x="16976522" y="436943"/>
                  </a:lnTo>
                  <a:lnTo>
                    <a:pt x="16926840" y="436943"/>
                  </a:lnTo>
                  <a:lnTo>
                    <a:pt x="16883139" y="425792"/>
                  </a:lnTo>
                  <a:lnTo>
                    <a:pt x="16883139" y="1757743"/>
                  </a:lnTo>
                  <a:lnTo>
                    <a:pt x="16874643" y="1808543"/>
                  </a:lnTo>
                  <a:lnTo>
                    <a:pt x="16852786" y="1846643"/>
                  </a:lnTo>
                  <a:lnTo>
                    <a:pt x="16817658" y="1884743"/>
                  </a:lnTo>
                  <a:lnTo>
                    <a:pt x="16769385" y="1910143"/>
                  </a:lnTo>
                  <a:lnTo>
                    <a:pt x="16720020" y="1922843"/>
                  </a:lnTo>
                  <a:lnTo>
                    <a:pt x="16669881" y="1922843"/>
                  </a:lnTo>
                  <a:lnTo>
                    <a:pt x="16619296" y="1935543"/>
                  </a:lnTo>
                  <a:lnTo>
                    <a:pt x="16568611" y="1935543"/>
                  </a:lnTo>
                  <a:lnTo>
                    <a:pt x="16519652" y="1948243"/>
                  </a:lnTo>
                  <a:lnTo>
                    <a:pt x="15992844" y="1948243"/>
                  </a:lnTo>
                  <a:lnTo>
                    <a:pt x="15955988" y="1935543"/>
                  </a:lnTo>
                  <a:lnTo>
                    <a:pt x="15919374" y="1935543"/>
                  </a:lnTo>
                  <a:lnTo>
                    <a:pt x="15883192" y="1922843"/>
                  </a:lnTo>
                  <a:lnTo>
                    <a:pt x="15828226" y="1897443"/>
                  </a:lnTo>
                  <a:lnTo>
                    <a:pt x="15789555" y="1872043"/>
                  </a:lnTo>
                  <a:lnTo>
                    <a:pt x="15765628" y="1833943"/>
                  </a:lnTo>
                  <a:lnTo>
                    <a:pt x="15754884" y="1783143"/>
                  </a:lnTo>
                  <a:lnTo>
                    <a:pt x="15755087" y="1732343"/>
                  </a:lnTo>
                  <a:lnTo>
                    <a:pt x="15765234" y="1681543"/>
                  </a:lnTo>
                  <a:lnTo>
                    <a:pt x="15785453" y="1643443"/>
                  </a:lnTo>
                  <a:lnTo>
                    <a:pt x="15815869" y="1605343"/>
                  </a:lnTo>
                  <a:lnTo>
                    <a:pt x="15856598" y="1579943"/>
                  </a:lnTo>
                  <a:lnTo>
                    <a:pt x="15895650" y="1567243"/>
                  </a:lnTo>
                  <a:lnTo>
                    <a:pt x="15936011" y="1554543"/>
                  </a:lnTo>
                  <a:lnTo>
                    <a:pt x="16018256" y="1554543"/>
                  </a:lnTo>
                  <a:lnTo>
                    <a:pt x="16070796" y="1541843"/>
                  </a:lnTo>
                  <a:lnTo>
                    <a:pt x="16557486" y="1541843"/>
                  </a:lnTo>
                  <a:lnTo>
                    <a:pt x="16613175" y="1554543"/>
                  </a:lnTo>
                  <a:lnTo>
                    <a:pt x="16686302" y="1554543"/>
                  </a:lnTo>
                  <a:lnTo>
                    <a:pt x="16722725" y="1567243"/>
                  </a:lnTo>
                  <a:lnTo>
                    <a:pt x="16759136" y="1567243"/>
                  </a:lnTo>
                  <a:lnTo>
                    <a:pt x="16801541" y="1579943"/>
                  </a:lnTo>
                  <a:lnTo>
                    <a:pt x="16836619" y="1605343"/>
                  </a:lnTo>
                  <a:lnTo>
                    <a:pt x="16862883" y="1643443"/>
                  </a:lnTo>
                  <a:lnTo>
                    <a:pt x="16878872" y="1694243"/>
                  </a:lnTo>
                  <a:lnTo>
                    <a:pt x="16883139" y="1757743"/>
                  </a:lnTo>
                  <a:lnTo>
                    <a:pt x="16883139" y="425792"/>
                  </a:lnTo>
                  <a:lnTo>
                    <a:pt x="16877119" y="424243"/>
                  </a:lnTo>
                  <a:lnTo>
                    <a:pt x="15831109" y="424243"/>
                  </a:lnTo>
                  <a:lnTo>
                    <a:pt x="15782062" y="436943"/>
                  </a:lnTo>
                  <a:lnTo>
                    <a:pt x="15684145" y="436943"/>
                  </a:lnTo>
                  <a:lnTo>
                    <a:pt x="15635377" y="449643"/>
                  </a:lnTo>
                  <a:lnTo>
                    <a:pt x="15586799" y="449643"/>
                  </a:lnTo>
                  <a:lnTo>
                    <a:pt x="15488781" y="475043"/>
                  </a:lnTo>
                  <a:lnTo>
                    <a:pt x="15442375" y="487743"/>
                  </a:lnTo>
                  <a:lnTo>
                    <a:pt x="15399258" y="500443"/>
                  </a:lnTo>
                  <a:lnTo>
                    <a:pt x="15359469" y="525843"/>
                  </a:lnTo>
                  <a:lnTo>
                    <a:pt x="15323020" y="551243"/>
                  </a:lnTo>
                  <a:lnTo>
                    <a:pt x="15289924" y="563943"/>
                  </a:lnTo>
                  <a:lnTo>
                    <a:pt x="15260231" y="602043"/>
                  </a:lnTo>
                  <a:lnTo>
                    <a:pt x="15233942" y="627443"/>
                  </a:lnTo>
                  <a:lnTo>
                    <a:pt x="15211095" y="665543"/>
                  </a:lnTo>
                  <a:lnTo>
                    <a:pt x="15191702" y="703643"/>
                  </a:lnTo>
                  <a:lnTo>
                    <a:pt x="15175789" y="741743"/>
                  </a:lnTo>
                  <a:lnTo>
                    <a:pt x="15163368" y="779843"/>
                  </a:lnTo>
                  <a:lnTo>
                    <a:pt x="15154491" y="817943"/>
                  </a:lnTo>
                  <a:lnTo>
                    <a:pt x="15149157" y="868743"/>
                  </a:lnTo>
                  <a:lnTo>
                    <a:pt x="15147405" y="919543"/>
                  </a:lnTo>
                  <a:lnTo>
                    <a:pt x="15149246" y="970343"/>
                  </a:lnTo>
                  <a:lnTo>
                    <a:pt x="15154694" y="1021143"/>
                  </a:lnTo>
                  <a:lnTo>
                    <a:pt x="15801404" y="1021143"/>
                  </a:lnTo>
                  <a:lnTo>
                    <a:pt x="15837472" y="957643"/>
                  </a:lnTo>
                  <a:lnTo>
                    <a:pt x="15866174" y="919543"/>
                  </a:lnTo>
                  <a:lnTo>
                    <a:pt x="15893174" y="894143"/>
                  </a:lnTo>
                  <a:lnTo>
                    <a:pt x="15924111" y="881443"/>
                  </a:lnTo>
                  <a:lnTo>
                    <a:pt x="15964650" y="881443"/>
                  </a:lnTo>
                  <a:lnTo>
                    <a:pt x="16020453" y="868743"/>
                  </a:lnTo>
                  <a:lnTo>
                    <a:pt x="16569385" y="868743"/>
                  </a:lnTo>
                  <a:lnTo>
                    <a:pt x="16619258" y="881443"/>
                  </a:lnTo>
                  <a:lnTo>
                    <a:pt x="16692106" y="881443"/>
                  </a:lnTo>
                  <a:lnTo>
                    <a:pt x="16763734" y="906843"/>
                  </a:lnTo>
                  <a:lnTo>
                    <a:pt x="16824147" y="944943"/>
                  </a:lnTo>
                  <a:lnTo>
                    <a:pt x="16843299" y="983043"/>
                  </a:lnTo>
                  <a:lnTo>
                    <a:pt x="16856037" y="1021143"/>
                  </a:lnTo>
                  <a:lnTo>
                    <a:pt x="16863010" y="1059243"/>
                  </a:lnTo>
                  <a:lnTo>
                    <a:pt x="16865169" y="1097343"/>
                  </a:lnTo>
                  <a:lnTo>
                    <a:pt x="16862514" y="1148143"/>
                  </a:lnTo>
                  <a:lnTo>
                    <a:pt x="16855034" y="1211643"/>
                  </a:lnTo>
                  <a:lnTo>
                    <a:pt x="16842740" y="1262443"/>
                  </a:lnTo>
                  <a:lnTo>
                    <a:pt x="16796487" y="1249743"/>
                  </a:lnTo>
                  <a:lnTo>
                    <a:pt x="16704056" y="1198943"/>
                  </a:lnTo>
                  <a:lnTo>
                    <a:pt x="16656482" y="1186243"/>
                  </a:lnTo>
                  <a:lnTo>
                    <a:pt x="16546602" y="1160843"/>
                  </a:lnTo>
                  <a:lnTo>
                    <a:pt x="16336912" y="1160843"/>
                  </a:lnTo>
                  <a:lnTo>
                    <a:pt x="16288030" y="1148143"/>
                  </a:lnTo>
                  <a:lnTo>
                    <a:pt x="15897073" y="1148143"/>
                  </a:lnTo>
                  <a:lnTo>
                    <a:pt x="15848254" y="1160843"/>
                  </a:lnTo>
                  <a:lnTo>
                    <a:pt x="15652636" y="1160843"/>
                  </a:lnTo>
                  <a:lnTo>
                    <a:pt x="15603779" y="1173543"/>
                  </a:lnTo>
                  <a:lnTo>
                    <a:pt x="15555113" y="1173543"/>
                  </a:lnTo>
                  <a:lnTo>
                    <a:pt x="15458834" y="1198943"/>
                  </a:lnTo>
                  <a:lnTo>
                    <a:pt x="15411412" y="1198943"/>
                  </a:lnTo>
                  <a:lnTo>
                    <a:pt x="15360574" y="1224343"/>
                  </a:lnTo>
                  <a:lnTo>
                    <a:pt x="15314105" y="1237043"/>
                  </a:lnTo>
                  <a:lnTo>
                    <a:pt x="15271890" y="1262443"/>
                  </a:lnTo>
                  <a:lnTo>
                    <a:pt x="15233853" y="1275143"/>
                  </a:lnTo>
                  <a:lnTo>
                    <a:pt x="15199881" y="1300543"/>
                  </a:lnTo>
                  <a:lnTo>
                    <a:pt x="15169896" y="1338643"/>
                  </a:lnTo>
                  <a:lnTo>
                    <a:pt x="15143785" y="1364043"/>
                  </a:lnTo>
                  <a:lnTo>
                    <a:pt x="15121484" y="1402143"/>
                  </a:lnTo>
                  <a:lnTo>
                    <a:pt x="15102866" y="1440243"/>
                  </a:lnTo>
                  <a:lnTo>
                    <a:pt x="15087867" y="1478343"/>
                  </a:lnTo>
                  <a:lnTo>
                    <a:pt x="15076373" y="1529143"/>
                  </a:lnTo>
                  <a:lnTo>
                    <a:pt x="15068296" y="1579943"/>
                  </a:lnTo>
                  <a:lnTo>
                    <a:pt x="15063534" y="1630743"/>
                  </a:lnTo>
                  <a:lnTo>
                    <a:pt x="15061286" y="1681543"/>
                  </a:lnTo>
                  <a:lnTo>
                    <a:pt x="15059914" y="1719643"/>
                  </a:lnTo>
                  <a:lnTo>
                    <a:pt x="15059559" y="1757743"/>
                  </a:lnTo>
                  <a:lnTo>
                    <a:pt x="15059546" y="1783143"/>
                  </a:lnTo>
                  <a:lnTo>
                    <a:pt x="15059851" y="1821243"/>
                  </a:lnTo>
                  <a:lnTo>
                    <a:pt x="15061121" y="1859343"/>
                  </a:lnTo>
                  <a:lnTo>
                    <a:pt x="15063267" y="1910143"/>
                  </a:lnTo>
                  <a:lnTo>
                    <a:pt x="15067877" y="1960943"/>
                  </a:lnTo>
                  <a:lnTo>
                    <a:pt x="15075980" y="2011743"/>
                  </a:lnTo>
                  <a:lnTo>
                    <a:pt x="15087549" y="2062543"/>
                  </a:lnTo>
                  <a:lnTo>
                    <a:pt x="15102574" y="2100643"/>
                  </a:lnTo>
                  <a:lnTo>
                    <a:pt x="15121027" y="2138743"/>
                  </a:lnTo>
                  <a:lnTo>
                    <a:pt x="15142896" y="2176843"/>
                  </a:lnTo>
                  <a:lnTo>
                    <a:pt x="15168169" y="2214943"/>
                  </a:lnTo>
                  <a:lnTo>
                    <a:pt x="15196833" y="2240343"/>
                  </a:lnTo>
                  <a:lnTo>
                    <a:pt x="15228862" y="2265743"/>
                  </a:lnTo>
                  <a:lnTo>
                    <a:pt x="15264245" y="2291143"/>
                  </a:lnTo>
                  <a:lnTo>
                    <a:pt x="15302954" y="2316543"/>
                  </a:lnTo>
                  <a:lnTo>
                    <a:pt x="15344991" y="2341943"/>
                  </a:lnTo>
                  <a:lnTo>
                    <a:pt x="15390330" y="2354643"/>
                  </a:lnTo>
                  <a:lnTo>
                    <a:pt x="15438946" y="2367343"/>
                  </a:lnTo>
                  <a:lnTo>
                    <a:pt x="15490838" y="2367343"/>
                  </a:lnTo>
                  <a:lnTo>
                    <a:pt x="15540228" y="2380043"/>
                  </a:lnTo>
                  <a:lnTo>
                    <a:pt x="15639072" y="2380043"/>
                  </a:lnTo>
                  <a:lnTo>
                    <a:pt x="15688513" y="2392743"/>
                  </a:lnTo>
                  <a:lnTo>
                    <a:pt x="16381667" y="2392743"/>
                  </a:lnTo>
                  <a:lnTo>
                    <a:pt x="16431209" y="2380043"/>
                  </a:lnTo>
                  <a:lnTo>
                    <a:pt x="16529901" y="2380043"/>
                  </a:lnTo>
                  <a:lnTo>
                    <a:pt x="16576993" y="2367343"/>
                  </a:lnTo>
                  <a:lnTo>
                    <a:pt x="16622129" y="2354643"/>
                  </a:lnTo>
                  <a:lnTo>
                    <a:pt x="16665436" y="2329243"/>
                  </a:lnTo>
                  <a:lnTo>
                    <a:pt x="16707003" y="2303843"/>
                  </a:lnTo>
                  <a:lnTo>
                    <a:pt x="16746982" y="2278443"/>
                  </a:lnTo>
                  <a:lnTo>
                    <a:pt x="16785463" y="2253043"/>
                  </a:lnTo>
                  <a:lnTo>
                    <a:pt x="16809415" y="2227643"/>
                  </a:lnTo>
                  <a:lnTo>
                    <a:pt x="16834828" y="2214943"/>
                  </a:lnTo>
                  <a:lnTo>
                    <a:pt x="16862413" y="2189543"/>
                  </a:lnTo>
                  <a:lnTo>
                    <a:pt x="16892829" y="2164143"/>
                  </a:lnTo>
                  <a:lnTo>
                    <a:pt x="16914991" y="2341943"/>
                  </a:lnTo>
                  <a:lnTo>
                    <a:pt x="16933368" y="2354643"/>
                  </a:lnTo>
                  <a:lnTo>
                    <a:pt x="16963327" y="2354643"/>
                  </a:lnTo>
                  <a:lnTo>
                    <a:pt x="16976573" y="2367343"/>
                  </a:lnTo>
                  <a:lnTo>
                    <a:pt x="17572990" y="2367343"/>
                  </a:lnTo>
                  <a:lnTo>
                    <a:pt x="17575480" y="2329243"/>
                  </a:lnTo>
                  <a:lnTo>
                    <a:pt x="17577727" y="2303843"/>
                  </a:lnTo>
                  <a:lnTo>
                    <a:pt x="17579366" y="2278443"/>
                  </a:lnTo>
                  <a:lnTo>
                    <a:pt x="17580052" y="2253043"/>
                  </a:lnTo>
                  <a:lnTo>
                    <a:pt x="17580128" y="2164143"/>
                  </a:lnTo>
                  <a:lnTo>
                    <a:pt x="17580306" y="1948243"/>
                  </a:lnTo>
                  <a:lnTo>
                    <a:pt x="17580318" y="1541843"/>
                  </a:lnTo>
                  <a:close/>
                </a:path>
                <a:path w="20104100" h="2393315">
                  <a:moveTo>
                    <a:pt x="18795784" y="0"/>
                  </a:moveTo>
                  <a:lnTo>
                    <a:pt x="18089461" y="0"/>
                  </a:lnTo>
                  <a:lnTo>
                    <a:pt x="18090160" y="2289886"/>
                  </a:lnTo>
                  <a:lnTo>
                    <a:pt x="18091798" y="2302662"/>
                  </a:lnTo>
                  <a:lnTo>
                    <a:pt x="18095722" y="2315222"/>
                  </a:lnTo>
                  <a:lnTo>
                    <a:pt x="18100498" y="2327402"/>
                  </a:lnTo>
                  <a:lnTo>
                    <a:pt x="18104676" y="2339073"/>
                  </a:lnTo>
                  <a:lnTo>
                    <a:pt x="18149621" y="2344585"/>
                  </a:lnTo>
                  <a:lnTo>
                    <a:pt x="18198618" y="2349131"/>
                  </a:lnTo>
                  <a:lnTo>
                    <a:pt x="18250802" y="2352713"/>
                  </a:lnTo>
                  <a:lnTo>
                    <a:pt x="18305349" y="2355342"/>
                  </a:lnTo>
                  <a:lnTo>
                    <a:pt x="18361432" y="2357018"/>
                  </a:lnTo>
                  <a:lnTo>
                    <a:pt x="18418175" y="2357767"/>
                  </a:lnTo>
                  <a:lnTo>
                    <a:pt x="18474767" y="2357577"/>
                  </a:lnTo>
                  <a:lnTo>
                    <a:pt x="18530354" y="2356459"/>
                  </a:lnTo>
                  <a:lnTo>
                    <a:pt x="18584101" y="2354440"/>
                  </a:lnTo>
                  <a:lnTo>
                    <a:pt x="18635168" y="2351506"/>
                  </a:lnTo>
                  <a:lnTo>
                    <a:pt x="18682716" y="2347671"/>
                  </a:lnTo>
                  <a:lnTo>
                    <a:pt x="18725884" y="2342959"/>
                  </a:lnTo>
                  <a:lnTo>
                    <a:pt x="18763857" y="2337358"/>
                  </a:lnTo>
                  <a:lnTo>
                    <a:pt x="18795784" y="2330881"/>
                  </a:lnTo>
                  <a:lnTo>
                    <a:pt x="18795784" y="0"/>
                  </a:lnTo>
                  <a:close/>
                </a:path>
                <a:path w="20104100" h="2393315">
                  <a:moveTo>
                    <a:pt x="20104024" y="930389"/>
                  </a:moveTo>
                  <a:lnTo>
                    <a:pt x="20103059" y="609587"/>
                  </a:lnTo>
                  <a:lnTo>
                    <a:pt x="20101433" y="366979"/>
                  </a:lnTo>
                  <a:lnTo>
                    <a:pt x="20099084" y="146151"/>
                  </a:lnTo>
                  <a:lnTo>
                    <a:pt x="20096823" y="0"/>
                  </a:lnTo>
                  <a:lnTo>
                    <a:pt x="19391364" y="0"/>
                  </a:lnTo>
                  <a:lnTo>
                    <a:pt x="19391656" y="2267877"/>
                  </a:lnTo>
                  <a:lnTo>
                    <a:pt x="19393624" y="2289010"/>
                  </a:lnTo>
                  <a:lnTo>
                    <a:pt x="19398527" y="2310511"/>
                  </a:lnTo>
                  <a:lnTo>
                    <a:pt x="19404813" y="2332812"/>
                  </a:lnTo>
                  <a:lnTo>
                    <a:pt x="19410909" y="2356383"/>
                  </a:lnTo>
                  <a:lnTo>
                    <a:pt x="19612471" y="2356942"/>
                  </a:lnTo>
                  <a:lnTo>
                    <a:pt x="19661061" y="2356904"/>
                  </a:lnTo>
                  <a:lnTo>
                    <a:pt x="19709270" y="2356612"/>
                  </a:lnTo>
                  <a:lnTo>
                    <a:pt x="19757289" y="2355989"/>
                  </a:lnTo>
                  <a:lnTo>
                    <a:pt x="19812432" y="2355951"/>
                  </a:lnTo>
                  <a:lnTo>
                    <a:pt x="19922541" y="2357869"/>
                  </a:lnTo>
                  <a:lnTo>
                    <a:pt x="19977177" y="2357501"/>
                  </a:lnTo>
                  <a:lnTo>
                    <a:pt x="20031279" y="2354681"/>
                  </a:lnTo>
                  <a:lnTo>
                    <a:pt x="20084682" y="2348255"/>
                  </a:lnTo>
                  <a:lnTo>
                    <a:pt x="20088606" y="2303576"/>
                  </a:lnTo>
                  <a:lnTo>
                    <a:pt x="20092074" y="2227656"/>
                  </a:lnTo>
                  <a:lnTo>
                    <a:pt x="20094144" y="2161476"/>
                  </a:lnTo>
                  <a:lnTo>
                    <a:pt x="20096011" y="2084082"/>
                  </a:lnTo>
                  <a:lnTo>
                    <a:pt x="20098449" y="1949348"/>
                  </a:lnTo>
                  <a:lnTo>
                    <a:pt x="20100443" y="1795449"/>
                  </a:lnTo>
                  <a:lnTo>
                    <a:pt x="20102424" y="1566710"/>
                  </a:lnTo>
                  <a:lnTo>
                    <a:pt x="20103821" y="1255026"/>
                  </a:lnTo>
                  <a:lnTo>
                    <a:pt x="20104024" y="930389"/>
                  </a:lnTo>
                  <a:close/>
                </a:path>
              </a:pathLst>
            </a:custGeom>
            <a:solidFill>
              <a:srgbClr val="E6E6E6">
                <a:alpha val="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111004" y="3968489"/>
            <a:ext cx="10476230" cy="75597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sz="4800" b="1" spc="20" dirty="0">
                <a:solidFill>
                  <a:srgbClr val="FEFEFE"/>
                </a:solidFill>
                <a:latin typeface="Open Sans"/>
                <a:cs typeface="Open Sans"/>
              </a:rPr>
              <a:t>Спасибо за</a:t>
            </a:r>
            <a:r>
              <a:rPr sz="4800" b="1" spc="-45" dirty="0">
                <a:solidFill>
                  <a:srgbClr val="FEFEFE"/>
                </a:solidFill>
                <a:latin typeface="Open Sans"/>
                <a:cs typeface="Open Sans"/>
              </a:rPr>
              <a:t> </a:t>
            </a:r>
            <a:r>
              <a:rPr sz="4800" b="1" spc="20" dirty="0">
                <a:solidFill>
                  <a:srgbClr val="FEFEFE"/>
                </a:solidFill>
                <a:latin typeface="Open Sans"/>
                <a:cs typeface="Open Sans"/>
              </a:rPr>
              <a:t>внимание!</a:t>
            </a:r>
            <a:endParaRPr sz="4800" dirty="0">
              <a:latin typeface="Open Sans"/>
              <a:cs typeface="Open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11004" y="5578475"/>
            <a:ext cx="11265646" cy="149399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4800" b="1" spc="10" dirty="0">
                <a:solidFill>
                  <a:srgbClr val="FEFEFE"/>
                </a:solidFill>
                <a:latin typeface="Open Sans"/>
                <a:cs typeface="Open Sans"/>
              </a:rPr>
              <a:t>Руководитель отдела продаж </a:t>
            </a: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800" b="1" spc="10" dirty="0">
                <a:solidFill>
                  <a:srgbClr val="FEFEFE"/>
                </a:solidFill>
                <a:latin typeface="Open Sans"/>
                <a:cs typeface="Open Sans"/>
              </a:rPr>
              <a:t> </a:t>
            </a:r>
            <a:r>
              <a:rPr sz="4800" b="1" spc="15" dirty="0">
                <a:solidFill>
                  <a:srgbClr val="FEFEFE"/>
                </a:solidFill>
                <a:latin typeface="Open Sans"/>
                <a:cs typeface="Open Sans"/>
              </a:rPr>
              <a:t>ГК "SoftMall" </a:t>
            </a:r>
            <a:r>
              <a:rPr lang="ru-RU" sz="4800" b="1" spc="-10" dirty="0">
                <a:solidFill>
                  <a:srgbClr val="FEFEFE"/>
                </a:solidFill>
                <a:latin typeface="Open Sans"/>
                <a:cs typeface="Open Sans"/>
              </a:rPr>
              <a:t>Землянухин А.С.</a:t>
            </a:r>
            <a:endParaRPr sz="4800" dirty="0">
              <a:latin typeface="Open Sans"/>
              <a:cs typeface="Open Sans"/>
            </a:endParaRPr>
          </a:p>
        </p:txBody>
      </p:sp>
      <p:sp>
        <p:nvSpPr>
          <p:cNvPr id="14" name="object 13"/>
          <p:cNvSpPr txBox="1"/>
          <p:nvPr/>
        </p:nvSpPr>
        <p:spPr>
          <a:xfrm>
            <a:off x="4844237" y="9769475"/>
            <a:ext cx="10760710" cy="63222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4000" b="1" spc="10" dirty="0">
                <a:solidFill>
                  <a:srgbClr val="FEFEFE"/>
                </a:solidFill>
                <a:latin typeface="Open Sans"/>
                <a:cs typeface="Open Sans"/>
              </a:rPr>
              <a:t>Кемерово-2021</a:t>
            </a:r>
            <a:endParaRPr sz="4000" dirty="0">
              <a:latin typeface="Open Sans"/>
              <a:cs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5689</TotalTime>
  <Words>470</Words>
  <Application>Microsoft Office PowerPoint</Application>
  <PresentationFormat>Произвольный</PresentationFormat>
  <Paragraphs>98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25" baseType="lpstr">
      <vt:lpstr>Arial</vt:lpstr>
      <vt:lpstr>Arial Black</vt:lpstr>
      <vt:lpstr>Calibri</vt:lpstr>
      <vt:lpstr>Fira Sans</vt:lpstr>
      <vt:lpstr>GothamPro</vt:lpstr>
      <vt:lpstr>HNLight</vt:lpstr>
      <vt:lpstr>Lora</vt:lpstr>
      <vt:lpstr>Montserrat SemiBold</vt:lpstr>
      <vt:lpstr>Noto Sans</vt:lpstr>
      <vt:lpstr>Open Sans</vt:lpstr>
      <vt:lpstr>Roboto</vt:lpstr>
      <vt:lpstr>Segoe UI</vt:lpstr>
      <vt:lpstr>SFLight</vt:lpstr>
      <vt:lpstr>Tahoma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Смещение фокуса внимания злоумышленников на фишинговые атаки </vt:lpstr>
      <vt:lpstr>Хакеры станут чаще использовать искусственный интеллект</vt:lpstr>
      <vt:lpstr>Обучение и повышение ИБ-осведомленности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Softmall_presentation_опыт_противодействия кибератакам.cdr</dc:title>
  <dc:creator>Valentin</dc:creator>
  <cp:lastModifiedBy>Антон Землянухин</cp:lastModifiedBy>
  <cp:revision>62</cp:revision>
  <dcterms:created xsi:type="dcterms:W3CDTF">2020-09-23T08:05:30Z</dcterms:created>
  <dcterms:modified xsi:type="dcterms:W3CDTF">2022-07-25T04:45:09Z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2020-09-23T00:00:00Z</vt:filetime>
  </property>
  <property fmtid="{D5CDD505-2E9C-101B-9397-08002B2CF9AE}" pid="3" name="Creator">
    <vt:lpwstr>CorelDRAW 2018</vt:lpwstr>
  </property>
  <property fmtid="{D5CDD505-2E9C-101B-9397-08002B2CF9AE}" pid="4" name="LastSaved">
    <vt:filetime>2020-09-23T00:00:00Z</vt:filetime>
  </property>
</Properties>
</file>