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49" r:id="rId2"/>
    <p:sldMasterId id="2147483650" r:id="rId3"/>
  </p:sld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Lst>
  <p:sldSz cx="9144000" cy="5143500" type="screen16x9"/>
  <p:notesSz cx="51435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1" d="100"/>
          <a:sy n="111" d="100"/>
        </p:scale>
        <p:origin x="61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p:spTree>
      <p:nvGrpSpPr>
        <p:cNvPr id="1" name="GroupShape 60"/>
        <p:cNvGrpSpPr/>
        <p:nvPr/>
      </p:nvGrpSpPr>
      <p:grpSpPr>
        <a:xfrm>
          <a:off x="0" y="0"/>
          <a:ext cx="0" cy="0"/>
          <a:chOff x="0" y="0"/>
          <a:chExt cx="0" cy="0"/>
        </a:xfrm>
      </p:grpSpPr>
      <p:sp>
        <p:nvSpPr>
          <p:cNvPr id="61" name="Shape 61"/>
          <p:cNvSpPr txBox="1">
            <a:spLocks noGrp="1"/>
          </p:cNvSpPr>
          <p:nvPr>
            <p:ph type="title"/>
          </p:nvPr>
        </p:nvSpPr>
        <p:spPr>
          <a:xfrm>
            <a:off x="1143000" y="843398"/>
            <a:ext cx="6858000" cy="1790700"/>
          </a:xfrm>
          <a:prstGeom prst="rect">
            <a:avLst/>
          </a:prstGeom>
        </p:spPr>
        <p:txBody>
          <a:bodyPr anchor="b">
            <a:normAutofit/>
          </a:bodyPr>
          <a:lstStyle>
            <a:defPPr/>
            <a:lvl1pPr lvl="0" algn="ctr">
              <a:defRPr sz="4500"/>
            </a:lvl1pPr>
          </a:lstStyle>
          <a:p>
            <a:r>
              <a:t>Образец заголовка</a:t>
            </a:r>
          </a:p>
        </p:txBody>
      </p:sp>
      <p:sp>
        <p:nvSpPr>
          <p:cNvPr id="62" name="Shape 62"/>
          <p:cNvSpPr txBox="1">
            <a:spLocks noGrp="1"/>
          </p:cNvSpPr>
          <p:nvPr>
            <p:ph type="subTitle" idx="1"/>
          </p:nvPr>
        </p:nvSpPr>
        <p:spPr>
          <a:xfrm>
            <a:off x="1143000" y="2701528"/>
            <a:ext cx="6858000" cy="1241822"/>
          </a:xfrm>
          <a:prstGeom prst="rect">
            <a:avLst/>
          </a:prstGeom>
        </p:spPr>
        <p:txBody>
          <a:bodyPr>
            <a:normAutofit/>
          </a:bodyPr>
          <a:lstStyle>
            <a:defPPr/>
            <a:lvl1pPr marL="0" lvl="0" indent="0" algn="ctr">
              <a:buNone/>
              <a:defRPr sz="1800">
                <a:solidFill>
                  <a:schemeClr val="tx1">
                    <a:lumMod val="75000"/>
                    <a:lumOff val="25000"/>
                  </a:schemeClr>
                </a:solidFill>
              </a:defRPr>
            </a:lvl1pPr>
            <a:lvl2pPr marL="342900" lvl="1" indent="0" algn="ctr">
              <a:buNone/>
              <a:defRPr sz="2100"/>
            </a:lvl2pPr>
            <a:lvl3pPr marL="685800" lvl="2" indent="0" algn="ctr">
              <a:buNone/>
              <a:defRPr sz="1800"/>
            </a:lvl3pPr>
            <a:lvl4pPr marL="1028700" lvl="3" indent="0" algn="ctr">
              <a:buNone/>
              <a:defRPr sz="1500"/>
            </a:lvl4pPr>
            <a:lvl5pPr marL="1371600" lvl="4" indent="0" algn="ctr">
              <a:buNone/>
              <a:defRPr sz="1500"/>
            </a:lvl5pPr>
            <a:lvl6pPr marL="1714500" lvl="5" indent="0" algn="ctr">
              <a:buNone/>
              <a:defRPr sz="1500"/>
            </a:lvl6pPr>
            <a:lvl7pPr marL="2057400" lvl="6" indent="0" algn="ctr">
              <a:buNone/>
              <a:defRPr sz="1500"/>
            </a:lvl7pPr>
            <a:lvl8pPr marL="2400300" lvl="7" indent="0" algn="ctr">
              <a:buNone/>
              <a:defRPr sz="1500"/>
            </a:lvl8pPr>
            <a:lvl9pPr marL="2743200" lvl="8" indent="0" algn="ctr">
              <a:buNone/>
              <a:defRPr sz="1500"/>
            </a:lvl9pPr>
          </a:lstStyle>
          <a:p>
            <a:r>
              <a:t>Образец подзаголовка</a:t>
            </a:r>
          </a:p>
        </p:txBody>
      </p:sp>
      <p:sp>
        <p:nvSpPr>
          <p:cNvPr id="63" name="Shape 63"/>
          <p:cNvSpPr txBox="1">
            <a:spLocks noGrp="1"/>
          </p:cNvSpPr>
          <p:nvPr>
            <p:ph type="dt" idx="10"/>
          </p:nvPr>
        </p:nvSpPr>
        <p:spPr>
          <a:prstGeom prst="rect">
            <a:avLst/>
          </a:prstGeom>
        </p:spPr>
        <p:txBody>
          <a:bodyPr/>
          <a:lstStyle>
            <a:defPPr/>
            <a:lvl1pPr lvl="0"/>
          </a:lstStyle>
          <a:p>
            <a:r>
              <a:t>18.07.2022</a:t>
            </a:r>
          </a:p>
        </p:txBody>
      </p:sp>
      <p:sp>
        <p:nvSpPr>
          <p:cNvPr id="64" name="Shape 64"/>
          <p:cNvSpPr txBox="1">
            <a:spLocks noGrp="1"/>
          </p:cNvSpPr>
          <p:nvPr>
            <p:ph type="ftr" idx="11"/>
          </p:nvPr>
        </p:nvSpPr>
        <p:spPr>
          <a:prstGeom prst="rect">
            <a:avLst/>
          </a:prstGeom>
        </p:spPr>
        <p:txBody>
          <a:bodyPr/>
          <a:lstStyle>
            <a:defPPr/>
            <a:lvl1pPr lvl="0"/>
          </a:lstStyle>
          <a:p>
            <a:endParaRPr/>
          </a:p>
        </p:txBody>
      </p:sp>
      <p:sp>
        <p:nvSpPr>
          <p:cNvPr id="65" name="Shape 65"/>
          <p:cNvSpPr txBox="1">
            <a:spLocks noGrp="1"/>
          </p:cNvSpPr>
          <p:nvPr>
            <p:ph type="sldNum" idx="12"/>
          </p:nvPr>
        </p:nvSpPr>
        <p:spPr>
          <a:prstGeom prst="rect">
            <a:avLst/>
          </a:prstGeom>
        </p:spPr>
        <p:txBody>
          <a:bodyPr/>
          <a:lstStyle>
            <a:defPPr/>
            <a:lvl1pPr lvl="0"/>
          </a:lstStyle>
          <a:p>
            <a:r>
              <a:t>‹#›</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Сравнение">
    <p:spTree>
      <p:nvGrpSpPr>
        <p:cNvPr id="1" name="GroupShape 44"/>
        <p:cNvGrpSpPr/>
        <p:nvPr/>
      </p:nvGrpSpPr>
      <p:grpSpPr>
        <a:xfrm>
          <a:off x="0" y="0"/>
          <a:ext cx="0" cy="0"/>
          <a:chOff x="0" y="0"/>
          <a:chExt cx="0" cy="0"/>
        </a:xfrm>
      </p:grpSpPr>
      <p:sp>
        <p:nvSpPr>
          <p:cNvPr id="45" name="Shape 45"/>
          <p:cNvSpPr txBox="1">
            <a:spLocks noGrp="1"/>
          </p:cNvSpPr>
          <p:nvPr>
            <p:ph type="body" idx="1"/>
          </p:nvPr>
        </p:nvSpPr>
        <p:spPr>
          <a:xfrm>
            <a:off x="633845" y="1261388"/>
            <a:ext cx="3867150" cy="619273"/>
          </a:xfrm>
          <a:prstGeom prst="rect">
            <a:avLst/>
          </a:prstGeom>
        </p:spPr>
        <p:txBody>
          <a:bodyPr anchor="b">
            <a:normAutofit/>
          </a:bodyPr>
          <a:lstStyle>
            <a:defPPr/>
            <a:lvl1pPr marL="0" lvl="0" indent="0">
              <a:spcBef>
                <a:spcPts val="0"/>
              </a:spcBef>
              <a:buNone/>
              <a:defRPr sz="1800" b="1"/>
            </a:lvl1pPr>
            <a:lvl2pPr marL="342900" lvl="1" indent="0">
              <a:buNone/>
              <a:defRPr sz="1500" b="1"/>
            </a:lvl2pPr>
            <a:lvl3pPr marL="685800" lvl="2" indent="0">
              <a:buNone/>
              <a:defRPr sz="1350" b="1"/>
            </a:lvl3pPr>
            <a:lvl4pPr marL="1028700" lvl="3" indent="0">
              <a:buNone/>
              <a:defRPr sz="1200" b="1"/>
            </a:lvl4pPr>
            <a:lvl5pPr marL="1371600" lvl="4" indent="0">
              <a:buNone/>
              <a:defRPr sz="1200" b="1"/>
            </a:lvl5pPr>
            <a:lvl6pPr marL="1714500" lvl="5" indent="0">
              <a:buNone/>
              <a:defRPr sz="1200" b="1"/>
            </a:lvl6pPr>
            <a:lvl7pPr marL="2057400" lvl="6" indent="0">
              <a:buNone/>
              <a:defRPr sz="1200" b="1"/>
            </a:lvl7pPr>
            <a:lvl8pPr marL="2400300" lvl="7" indent="0">
              <a:buNone/>
              <a:defRPr sz="1200" b="1"/>
            </a:lvl8pPr>
            <a:lvl9pPr marL="2743200" lvl="8" indent="0">
              <a:buNone/>
              <a:defRPr sz="1200" b="1"/>
            </a:lvl9pPr>
          </a:lstStyle>
          <a:p>
            <a:pPr lvl="0"/>
            <a:r>
              <a:t>Образец текста</a:t>
            </a:r>
          </a:p>
        </p:txBody>
      </p:sp>
      <p:sp>
        <p:nvSpPr>
          <p:cNvPr id="46" name="Shape 46"/>
          <p:cNvSpPr txBox="1">
            <a:spLocks noGrp="1"/>
          </p:cNvSpPr>
          <p:nvPr>
            <p:ph type="body" idx="9"/>
          </p:nvPr>
        </p:nvSpPr>
        <p:spPr>
          <a:xfrm>
            <a:off x="633845" y="1880662"/>
            <a:ext cx="3867150" cy="2760394"/>
          </a:xfrm>
          <a:prstGeom prst="rect">
            <a:avLst/>
          </a:prstGeom>
        </p:spPr>
        <p:txBody>
          <a:bodyPr/>
          <a:lstStyle>
            <a:defPPr/>
            <a:lvl1pPr lvl="0"/>
          </a:lstStyle>
          <a:p>
            <a:pPr lvl="0"/>
            <a:r>
              <a:t>Образец текста</a:t>
            </a:r>
          </a:p>
          <a:p>
            <a:pPr lvl="1"/>
            <a:r>
              <a:t>Второй уровень</a:t>
            </a:r>
          </a:p>
          <a:p>
            <a:pPr lvl="2"/>
            <a:r>
              <a:t>Третий уровень</a:t>
            </a:r>
          </a:p>
          <a:p>
            <a:pPr lvl="3"/>
            <a:r>
              <a:t>Четвертый уровень</a:t>
            </a:r>
          </a:p>
          <a:p>
            <a:pPr lvl="4"/>
            <a:r>
              <a:t>Пятый уровень</a:t>
            </a:r>
          </a:p>
        </p:txBody>
      </p:sp>
      <p:sp>
        <p:nvSpPr>
          <p:cNvPr id="47" name="Shape 47"/>
          <p:cNvSpPr txBox="1">
            <a:spLocks noGrp="1"/>
          </p:cNvSpPr>
          <p:nvPr>
            <p:ph type="body" idx="10"/>
          </p:nvPr>
        </p:nvSpPr>
        <p:spPr>
          <a:xfrm>
            <a:off x="4629150" y="1261388"/>
            <a:ext cx="3886201" cy="619273"/>
          </a:xfrm>
          <a:prstGeom prst="rect">
            <a:avLst/>
          </a:prstGeom>
        </p:spPr>
        <p:txBody>
          <a:bodyPr anchor="b"/>
          <a:lstStyle>
            <a:defPPr/>
            <a:lvl1pPr marL="0" lvl="0" indent="0">
              <a:spcBef>
                <a:spcPts val="0"/>
              </a:spcBef>
              <a:buNone/>
              <a:defRPr sz="1800" b="1"/>
            </a:lvl1pPr>
            <a:lvl2pPr marL="342900" lvl="1" indent="0">
              <a:buNone/>
              <a:defRPr sz="1500" b="1"/>
            </a:lvl2pPr>
            <a:lvl3pPr marL="685800" lvl="2" indent="0">
              <a:buNone/>
              <a:defRPr sz="1350" b="1"/>
            </a:lvl3pPr>
            <a:lvl4pPr marL="1028700" lvl="3" indent="0">
              <a:buNone/>
              <a:defRPr sz="1200" b="1"/>
            </a:lvl4pPr>
            <a:lvl5pPr marL="1371600" lvl="4" indent="0">
              <a:buNone/>
              <a:defRPr sz="1200" b="1"/>
            </a:lvl5pPr>
            <a:lvl6pPr marL="1714500" lvl="5" indent="0">
              <a:buNone/>
              <a:defRPr sz="1200" b="1"/>
            </a:lvl6pPr>
            <a:lvl7pPr marL="2057400" lvl="6" indent="0">
              <a:buNone/>
              <a:defRPr sz="1200" b="1"/>
            </a:lvl7pPr>
            <a:lvl8pPr marL="2400300" lvl="7" indent="0">
              <a:buNone/>
              <a:defRPr sz="1200" b="1"/>
            </a:lvl8pPr>
            <a:lvl9pPr marL="2743200" lvl="8" indent="0">
              <a:buNone/>
              <a:defRPr sz="1200" b="1"/>
            </a:lvl9pPr>
          </a:lstStyle>
          <a:p>
            <a:pPr lvl="0"/>
            <a:r>
              <a:t>Образец текста</a:t>
            </a:r>
          </a:p>
        </p:txBody>
      </p:sp>
      <p:sp>
        <p:nvSpPr>
          <p:cNvPr id="48" name="Shape 48"/>
          <p:cNvSpPr txBox="1">
            <a:spLocks noGrp="1"/>
          </p:cNvSpPr>
          <p:nvPr>
            <p:ph type="body" idx="11"/>
          </p:nvPr>
        </p:nvSpPr>
        <p:spPr>
          <a:xfrm>
            <a:off x="4629150" y="1880662"/>
            <a:ext cx="3886201" cy="2760394"/>
          </a:xfrm>
          <a:prstGeom prst="rect">
            <a:avLst/>
          </a:prstGeom>
        </p:spPr>
        <p:txBody>
          <a:bodyPr/>
          <a:lstStyle>
            <a:defPPr/>
            <a:lvl1pPr lvl="0"/>
          </a:lstStyle>
          <a:p>
            <a:pPr lvl="0"/>
            <a:r>
              <a:t>Образец текста</a:t>
            </a:r>
          </a:p>
          <a:p>
            <a:pPr lvl="1"/>
            <a:r>
              <a:t>Второй уровень</a:t>
            </a:r>
          </a:p>
          <a:p>
            <a:pPr lvl="2"/>
            <a:r>
              <a:t>Третий уровень</a:t>
            </a:r>
          </a:p>
          <a:p>
            <a:pPr lvl="3"/>
            <a:r>
              <a:t>Четвертый уровень</a:t>
            </a:r>
          </a:p>
          <a:p>
            <a:pPr lvl="4"/>
            <a:r>
              <a:t>Пятый уровень</a:t>
            </a:r>
          </a:p>
        </p:txBody>
      </p:sp>
      <p:sp>
        <p:nvSpPr>
          <p:cNvPr id="49" name="Shape 49"/>
          <p:cNvSpPr txBox="1">
            <a:spLocks noGrp="1"/>
          </p:cNvSpPr>
          <p:nvPr>
            <p:ph type="dt" idx="10"/>
          </p:nvPr>
        </p:nvSpPr>
        <p:spPr>
          <a:prstGeom prst="rect">
            <a:avLst/>
          </a:prstGeom>
        </p:spPr>
        <p:txBody>
          <a:bodyPr/>
          <a:lstStyle>
            <a:defPPr/>
            <a:lvl1pPr lvl="0"/>
          </a:lstStyle>
          <a:p>
            <a:r>
              <a:t>18.07.2022</a:t>
            </a:r>
          </a:p>
        </p:txBody>
      </p:sp>
      <p:sp>
        <p:nvSpPr>
          <p:cNvPr id="50" name="Shape 50"/>
          <p:cNvSpPr txBox="1">
            <a:spLocks noGrp="1"/>
          </p:cNvSpPr>
          <p:nvPr>
            <p:ph type="ftr" idx="11"/>
          </p:nvPr>
        </p:nvSpPr>
        <p:spPr>
          <a:prstGeom prst="rect">
            <a:avLst/>
          </a:prstGeom>
        </p:spPr>
        <p:txBody>
          <a:bodyPr/>
          <a:lstStyle>
            <a:defPPr/>
            <a:lvl1pPr lvl="0"/>
          </a:lstStyle>
          <a:p>
            <a:endParaRPr/>
          </a:p>
        </p:txBody>
      </p:sp>
      <p:sp>
        <p:nvSpPr>
          <p:cNvPr id="51" name="Shape 51"/>
          <p:cNvSpPr txBox="1">
            <a:spLocks noGrp="1"/>
          </p:cNvSpPr>
          <p:nvPr>
            <p:ph type="sldNum" idx="12"/>
          </p:nvPr>
        </p:nvSpPr>
        <p:spPr>
          <a:prstGeom prst="rect">
            <a:avLst/>
          </a:prstGeom>
        </p:spPr>
        <p:txBody>
          <a:bodyPr/>
          <a:lstStyle>
            <a:defPPr/>
            <a:lvl1pPr lvl="0"/>
          </a:lstStyle>
          <a:p>
            <a:r>
              <a:t>‹#›</a:t>
            </a:r>
          </a:p>
        </p:txBody>
      </p:sp>
      <p:sp>
        <p:nvSpPr>
          <p:cNvPr id="52" name="Shape 52"/>
          <p:cNvSpPr txBox="1">
            <a:spLocks noGrp="1"/>
          </p:cNvSpPr>
          <p:nvPr>
            <p:ph type="title"/>
          </p:nvPr>
        </p:nvSpPr>
        <p:spPr>
          <a:prstGeom prst="rect">
            <a:avLst/>
          </a:prstGeom>
        </p:spPr>
        <p:txBody>
          <a:bodyPr/>
          <a:lstStyle>
            <a:defPPr/>
            <a:lvl1pPr lvl="0"/>
          </a:lstStyle>
          <a:p>
            <a:r>
              <a:t>Образец заголовка</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Только заголовок">
    <p:spTree>
      <p:nvGrpSpPr>
        <p:cNvPr id="1" name="GroupShape 145"/>
        <p:cNvGrpSpPr/>
        <p:nvPr/>
      </p:nvGrpSpPr>
      <p:grpSpPr>
        <a:xfrm>
          <a:off x="0" y="0"/>
          <a:ext cx="0" cy="0"/>
          <a:chOff x="0" y="0"/>
          <a:chExt cx="0" cy="0"/>
        </a:xfrm>
      </p:grpSpPr>
      <p:sp>
        <p:nvSpPr>
          <p:cNvPr id="146" name="Shape 146"/>
          <p:cNvSpPr txBox="1">
            <a:spLocks noGrp="1"/>
          </p:cNvSpPr>
          <p:nvPr>
            <p:ph type="dt" idx="10"/>
          </p:nvPr>
        </p:nvSpPr>
        <p:spPr>
          <a:prstGeom prst="rect">
            <a:avLst/>
          </a:prstGeom>
        </p:spPr>
        <p:txBody>
          <a:bodyPr/>
          <a:lstStyle>
            <a:defPPr/>
            <a:lvl1pPr lvl="0"/>
          </a:lstStyle>
          <a:p>
            <a:r>
              <a:t>18.07.2022</a:t>
            </a:r>
          </a:p>
        </p:txBody>
      </p:sp>
      <p:sp>
        <p:nvSpPr>
          <p:cNvPr id="147" name="Shape 147"/>
          <p:cNvSpPr txBox="1">
            <a:spLocks noGrp="1"/>
          </p:cNvSpPr>
          <p:nvPr>
            <p:ph type="ftr" idx="11"/>
          </p:nvPr>
        </p:nvSpPr>
        <p:spPr>
          <a:prstGeom prst="rect">
            <a:avLst/>
          </a:prstGeom>
        </p:spPr>
        <p:txBody>
          <a:bodyPr/>
          <a:lstStyle>
            <a:defPPr/>
            <a:lvl1pPr lvl="0"/>
          </a:lstStyle>
          <a:p>
            <a:endParaRPr/>
          </a:p>
        </p:txBody>
      </p:sp>
      <p:sp>
        <p:nvSpPr>
          <p:cNvPr id="148" name="Shape 148"/>
          <p:cNvSpPr txBox="1">
            <a:spLocks noGrp="1"/>
          </p:cNvSpPr>
          <p:nvPr>
            <p:ph type="sldNum" idx="12"/>
          </p:nvPr>
        </p:nvSpPr>
        <p:spPr>
          <a:prstGeom prst="rect">
            <a:avLst/>
          </a:prstGeom>
        </p:spPr>
        <p:txBody>
          <a:bodyPr/>
          <a:lstStyle>
            <a:defPPr/>
            <a:lvl1pPr lvl="0"/>
          </a:lstStyle>
          <a:p>
            <a:r>
              <a:t>‹#›</a:t>
            </a:r>
          </a:p>
        </p:txBody>
      </p:sp>
      <p:sp>
        <p:nvSpPr>
          <p:cNvPr id="149" name="Shape 149"/>
          <p:cNvSpPr txBox="1">
            <a:spLocks noGrp="1"/>
          </p:cNvSpPr>
          <p:nvPr>
            <p:ph type="title"/>
          </p:nvPr>
        </p:nvSpPr>
        <p:spPr>
          <a:prstGeom prst="rect">
            <a:avLst/>
          </a:prstGeom>
        </p:spPr>
        <p:txBody>
          <a:bodyPr/>
          <a:lstStyle>
            <a:defPPr/>
            <a:lvl1pPr lvl="0"/>
          </a:lstStyle>
          <a:p>
            <a:r>
              <a:t>Образец заголовка</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Title">
    <p:spTree>
      <p:nvGrpSpPr>
        <p:cNvPr id="1" name="GroupShape 139"/>
        <p:cNvGrpSpPr/>
        <p:nvPr/>
      </p:nvGrpSpPr>
      <p:grpSpPr>
        <a:xfrm>
          <a:off x="0" y="0"/>
          <a:ext cx="0" cy="0"/>
          <a:chOff x="0" y="0"/>
          <a:chExt cx="0" cy="0"/>
        </a:xfrm>
      </p:grpSpPr>
      <p:sp>
        <p:nvSpPr>
          <p:cNvPr id="140" name="Shape 140"/>
          <p:cNvSpPr txBox="1">
            <a:spLocks noGrp="1"/>
          </p:cNvSpPr>
          <p:nvPr>
            <p:ph type="title" idx="2"/>
          </p:nvPr>
        </p:nvSpPr>
        <p:spPr>
          <a:xfrm>
            <a:off x="1143000" y="843398"/>
            <a:ext cx="6858000" cy="1790700"/>
          </a:xfrm>
          <a:prstGeom prst="rect">
            <a:avLst/>
          </a:prstGeom>
        </p:spPr>
        <p:txBody>
          <a:bodyPr anchor="b">
            <a:normAutofit/>
          </a:bodyPr>
          <a:lstStyle>
            <a:defPPr/>
            <a:lvl1pPr lvl="0" algn="ctr">
              <a:defRPr sz="4500"/>
            </a:lvl1pPr>
          </a:lstStyle>
          <a:p>
            <a:r>
              <a:t>Образец заголовка</a:t>
            </a:r>
          </a:p>
        </p:txBody>
      </p:sp>
      <p:sp>
        <p:nvSpPr>
          <p:cNvPr id="141" name="Shape 141"/>
          <p:cNvSpPr txBox="1">
            <a:spLocks noGrp="1"/>
          </p:cNvSpPr>
          <p:nvPr>
            <p:ph type="subTitle" idx="3"/>
          </p:nvPr>
        </p:nvSpPr>
        <p:spPr>
          <a:xfrm>
            <a:off x="1143000" y="2701528"/>
            <a:ext cx="6858000" cy="1241822"/>
          </a:xfrm>
          <a:prstGeom prst="rect">
            <a:avLst/>
          </a:prstGeom>
        </p:spPr>
        <p:txBody>
          <a:bodyPr>
            <a:normAutofit/>
          </a:bodyPr>
          <a:lstStyle>
            <a:defPPr/>
            <a:lvl1pPr marL="0" lvl="0" indent="0" algn="ctr">
              <a:buNone/>
              <a:defRPr sz="1800">
                <a:solidFill>
                  <a:schemeClr val="tx1">
                    <a:lumMod val="75000"/>
                    <a:lumOff val="25000"/>
                  </a:schemeClr>
                </a:solidFill>
              </a:defRPr>
            </a:lvl1pPr>
            <a:lvl2pPr marL="342900" lvl="1" indent="0" algn="ctr">
              <a:buNone/>
              <a:defRPr sz="2100"/>
            </a:lvl2pPr>
            <a:lvl3pPr marL="685800" lvl="2" indent="0" algn="ctr">
              <a:buNone/>
              <a:defRPr sz="1800"/>
            </a:lvl3pPr>
            <a:lvl4pPr marL="1028700" lvl="3" indent="0" algn="ctr">
              <a:buNone/>
              <a:defRPr sz="1500"/>
            </a:lvl4pPr>
            <a:lvl5pPr marL="1371600" lvl="4" indent="0" algn="ctr">
              <a:buNone/>
              <a:defRPr sz="1500"/>
            </a:lvl5pPr>
            <a:lvl6pPr marL="1714500" lvl="5" indent="0" algn="ctr">
              <a:buNone/>
              <a:defRPr sz="1500"/>
            </a:lvl6pPr>
            <a:lvl7pPr marL="2057400" lvl="6" indent="0" algn="ctr">
              <a:buNone/>
              <a:defRPr sz="1500"/>
            </a:lvl7pPr>
            <a:lvl8pPr marL="2400300" lvl="7" indent="0" algn="ctr">
              <a:buNone/>
              <a:defRPr sz="1500"/>
            </a:lvl8pPr>
            <a:lvl9pPr marL="2743200" lvl="8" indent="0" algn="ctr">
              <a:buNone/>
              <a:defRPr sz="1500"/>
            </a:lvl9pPr>
          </a:lstStyle>
          <a:p>
            <a:r>
              <a:t>Образец подзаголовка</a:t>
            </a:r>
          </a:p>
        </p:txBody>
      </p:sp>
      <p:sp>
        <p:nvSpPr>
          <p:cNvPr id="142" name="Shape 142"/>
          <p:cNvSpPr txBox="1">
            <a:spLocks noGrp="1"/>
          </p:cNvSpPr>
          <p:nvPr>
            <p:ph type="dt" idx="10"/>
          </p:nvPr>
        </p:nvSpPr>
        <p:spPr>
          <a:prstGeom prst="rect">
            <a:avLst/>
          </a:prstGeom>
        </p:spPr>
        <p:txBody>
          <a:bodyPr/>
          <a:lstStyle>
            <a:defPPr/>
            <a:lvl1pPr lvl="0"/>
          </a:lstStyle>
          <a:p>
            <a:r>
              <a:t>18.07.2022</a:t>
            </a:r>
          </a:p>
        </p:txBody>
      </p:sp>
      <p:sp>
        <p:nvSpPr>
          <p:cNvPr id="143" name="Shape 143"/>
          <p:cNvSpPr txBox="1">
            <a:spLocks noGrp="1"/>
          </p:cNvSpPr>
          <p:nvPr>
            <p:ph type="ftr" idx="11"/>
          </p:nvPr>
        </p:nvSpPr>
        <p:spPr>
          <a:prstGeom prst="rect">
            <a:avLst/>
          </a:prstGeom>
        </p:spPr>
        <p:txBody>
          <a:bodyPr/>
          <a:lstStyle>
            <a:defPPr/>
            <a:lvl1pPr lvl="0"/>
          </a:lstStyle>
          <a:p>
            <a:endParaRPr/>
          </a:p>
        </p:txBody>
      </p:sp>
      <p:sp>
        <p:nvSpPr>
          <p:cNvPr id="144" name="Shape 144"/>
          <p:cNvSpPr txBox="1">
            <a:spLocks noGrp="1"/>
          </p:cNvSpPr>
          <p:nvPr>
            <p:ph type="sldNum" idx="12"/>
          </p:nvPr>
        </p:nvSpPr>
        <p:spPr>
          <a:prstGeom prst="rect">
            <a:avLst/>
          </a:prstGeom>
        </p:spPr>
        <p:txBody>
          <a:bodyPr/>
          <a:lstStyle>
            <a:defPPr/>
            <a:lvl1pPr lvl="0"/>
          </a:lstStyle>
          <a:p>
            <a: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GroupShape 161"/>
        <p:cNvGrpSpPr/>
        <p:nvPr/>
      </p:nvGrpSpPr>
      <p:grpSpPr>
        <a:xfrm>
          <a:off x="0" y="0"/>
          <a:ext cx="0" cy="0"/>
          <a:chOff x="0" y="0"/>
          <a:chExt cx="0" cy="0"/>
        </a:xfrm>
      </p:grpSpPr>
      <p:sp>
        <p:nvSpPr>
          <p:cNvPr id="162" name="Shape 162"/>
          <p:cNvSpPr txBox="1">
            <a:spLocks noGrp="1"/>
          </p:cNvSpPr>
          <p:nvPr>
            <p:ph type="title" idx="2"/>
          </p:nvPr>
        </p:nvSpPr>
        <p:spPr>
          <a:prstGeom prst="rect">
            <a:avLst/>
          </a:prstGeom>
        </p:spPr>
        <p:txBody>
          <a:bodyPr/>
          <a:lstStyle>
            <a:defPPr/>
            <a:lvl1pPr lvl="0"/>
          </a:lstStyle>
          <a:p>
            <a:r>
              <a:t>Образец заголовка</a:t>
            </a:r>
          </a:p>
        </p:txBody>
      </p:sp>
      <p:sp>
        <p:nvSpPr>
          <p:cNvPr id="163" name="Shape 163"/>
          <p:cNvSpPr txBox="1">
            <a:spLocks noGrp="1"/>
          </p:cNvSpPr>
          <p:nvPr>
            <p:ph type="body" idx="3"/>
          </p:nvPr>
        </p:nvSpPr>
        <p:spPr>
          <a:prstGeom prst="rect">
            <a:avLst/>
          </a:prstGeom>
        </p:spPr>
        <p:txBody>
          <a:bodyPr/>
          <a:lstStyle>
            <a:defPPr/>
            <a:lvl1pPr lvl="0"/>
          </a:lstStyle>
          <a:p>
            <a:pPr lvl="0"/>
            <a:r>
              <a:t>Образец текста</a:t>
            </a:r>
          </a:p>
          <a:p>
            <a:pPr lvl="1"/>
            <a:r>
              <a:t>Второй уровень</a:t>
            </a:r>
          </a:p>
          <a:p>
            <a:pPr lvl="2"/>
            <a:r>
              <a:t>Третий уровень</a:t>
            </a:r>
          </a:p>
          <a:p>
            <a:pPr lvl="3"/>
            <a:r>
              <a:t>Четвертый уровень</a:t>
            </a:r>
          </a:p>
          <a:p>
            <a:pPr lvl="4"/>
            <a:r>
              <a:t>Пятый уровень</a:t>
            </a:r>
          </a:p>
        </p:txBody>
      </p:sp>
      <p:sp>
        <p:nvSpPr>
          <p:cNvPr id="164" name="Shape 164"/>
          <p:cNvSpPr txBox="1">
            <a:spLocks noGrp="1"/>
          </p:cNvSpPr>
          <p:nvPr>
            <p:ph type="dt" idx="10"/>
          </p:nvPr>
        </p:nvSpPr>
        <p:spPr>
          <a:prstGeom prst="rect">
            <a:avLst/>
          </a:prstGeom>
        </p:spPr>
        <p:txBody>
          <a:bodyPr/>
          <a:lstStyle>
            <a:defPPr/>
            <a:lvl1pPr lvl="0"/>
          </a:lstStyle>
          <a:p>
            <a:r>
              <a:t>18.07.2022</a:t>
            </a:r>
          </a:p>
        </p:txBody>
      </p:sp>
      <p:sp>
        <p:nvSpPr>
          <p:cNvPr id="165" name="Shape 165"/>
          <p:cNvSpPr txBox="1">
            <a:spLocks noGrp="1"/>
          </p:cNvSpPr>
          <p:nvPr>
            <p:ph type="ftr" idx="11"/>
          </p:nvPr>
        </p:nvSpPr>
        <p:spPr>
          <a:prstGeom prst="rect">
            <a:avLst/>
          </a:prstGeom>
        </p:spPr>
        <p:txBody>
          <a:bodyPr/>
          <a:lstStyle>
            <a:defPPr/>
            <a:lvl1pPr lvl="0"/>
          </a:lstStyle>
          <a:p>
            <a:endParaRPr/>
          </a:p>
        </p:txBody>
      </p:sp>
      <p:sp>
        <p:nvSpPr>
          <p:cNvPr id="166" name="Shape 166"/>
          <p:cNvSpPr txBox="1">
            <a:spLocks noGrp="1"/>
          </p:cNvSpPr>
          <p:nvPr>
            <p:ph type="sldNum" idx="12"/>
          </p:nvPr>
        </p:nvSpPr>
        <p:spPr>
          <a:prstGeom prst="rect">
            <a:avLst/>
          </a:prstGeom>
        </p:spPr>
        <p:txBody>
          <a:bodyPr/>
          <a:lstStyle>
            <a:defPPr/>
            <a:lvl1pPr lvl="0"/>
          </a:lstStyle>
          <a:p>
            <a: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cSld name="Title and Subtitle">
    <p:spTree>
      <p:nvGrpSpPr>
        <p:cNvPr id="1" name="GroupShape 19"/>
        <p:cNvGrpSpPr/>
        <p:nvPr/>
      </p:nvGrpSpPr>
      <p:grpSpPr>
        <a:xfrm>
          <a:off x="0" y="0"/>
          <a:ext cx="0" cy="0"/>
          <a:chOff x="0" y="0"/>
          <a:chExt cx="0" cy="0"/>
        </a:xfrm>
      </p:grpSpPr>
      <p:sp>
        <p:nvSpPr>
          <p:cNvPr id="20" name="Shape 20"/>
          <p:cNvSpPr txBox="1">
            <a:spLocks noGrp="1"/>
          </p:cNvSpPr>
          <p:nvPr>
            <p:ph type="title" idx="2"/>
          </p:nvPr>
        </p:nvSpPr>
        <p:spPr>
          <a:xfrm>
            <a:off x="623888" y="1284317"/>
            <a:ext cx="7886700" cy="2138406"/>
          </a:xfrm>
          <a:prstGeom prst="rect">
            <a:avLst/>
          </a:prstGeom>
        </p:spPr>
        <p:txBody>
          <a:bodyPr anchor="b">
            <a:normAutofit/>
          </a:bodyPr>
          <a:lstStyle>
            <a:defPPr/>
            <a:lvl1pPr lvl="0">
              <a:defRPr sz="4500" b="0"/>
            </a:lvl1pPr>
          </a:lstStyle>
          <a:p>
            <a:r>
              <a:t>Образец заголовка</a:t>
            </a:r>
          </a:p>
        </p:txBody>
      </p:sp>
      <p:sp>
        <p:nvSpPr>
          <p:cNvPr id="21" name="Shape 21"/>
          <p:cNvSpPr txBox="1">
            <a:spLocks noGrp="1"/>
          </p:cNvSpPr>
          <p:nvPr>
            <p:ph type="body" idx="3"/>
          </p:nvPr>
        </p:nvSpPr>
        <p:spPr>
          <a:xfrm>
            <a:off x="623888" y="3414475"/>
            <a:ext cx="7886700" cy="1125140"/>
          </a:xfrm>
          <a:prstGeom prst="rect">
            <a:avLst/>
          </a:prstGeom>
        </p:spPr>
        <p:txBody>
          <a:bodyPr anchor="t">
            <a:normAutofit/>
          </a:bodyPr>
          <a:lstStyle>
            <a:defPPr/>
            <a:lvl1pPr marL="0" lvl="0" indent="0">
              <a:buNone/>
              <a:defRPr sz="1800">
                <a:solidFill>
                  <a:schemeClr val="tx1">
                    <a:lumMod val="75000"/>
                    <a:lumOff val="25000"/>
                  </a:schemeClr>
                </a:solidFill>
              </a:defRPr>
            </a:lvl1pPr>
            <a:lvl2pPr marL="342900" lvl="1" indent="0">
              <a:buNone/>
              <a:defRPr sz="1350">
                <a:solidFill>
                  <a:schemeClr val="tx1">
                    <a:tint val="75000"/>
                  </a:schemeClr>
                </a:solidFill>
              </a:defRPr>
            </a:lvl2pPr>
            <a:lvl3pPr marL="685800" lvl="2" indent="0">
              <a:buNone/>
              <a:defRPr sz="1200">
                <a:solidFill>
                  <a:schemeClr val="tx1">
                    <a:tint val="75000"/>
                  </a:schemeClr>
                </a:solidFill>
              </a:defRPr>
            </a:lvl3pPr>
            <a:lvl4pPr marL="1028700" lvl="3" indent="0">
              <a:buNone/>
              <a:defRPr sz="1050">
                <a:solidFill>
                  <a:schemeClr val="tx1">
                    <a:tint val="75000"/>
                  </a:schemeClr>
                </a:solidFill>
              </a:defRPr>
            </a:lvl4pPr>
            <a:lvl5pPr marL="1371600" lvl="4" indent="0">
              <a:buNone/>
              <a:defRPr sz="1050">
                <a:solidFill>
                  <a:schemeClr val="tx1">
                    <a:tint val="75000"/>
                  </a:schemeClr>
                </a:solidFill>
              </a:defRPr>
            </a:lvl5pPr>
            <a:lvl6pPr marL="1714500" lvl="5" indent="0">
              <a:buNone/>
              <a:defRPr sz="1050">
                <a:solidFill>
                  <a:schemeClr val="tx1">
                    <a:tint val="75000"/>
                  </a:schemeClr>
                </a:solidFill>
              </a:defRPr>
            </a:lvl6pPr>
            <a:lvl7pPr marL="2057400" lvl="6" indent="0">
              <a:buNone/>
              <a:defRPr sz="1050">
                <a:solidFill>
                  <a:schemeClr val="tx1">
                    <a:tint val="75000"/>
                  </a:schemeClr>
                </a:solidFill>
              </a:defRPr>
            </a:lvl7pPr>
            <a:lvl8pPr marL="2400300" lvl="7" indent="0">
              <a:buNone/>
              <a:defRPr sz="1050">
                <a:solidFill>
                  <a:schemeClr val="tx1">
                    <a:tint val="75000"/>
                  </a:schemeClr>
                </a:solidFill>
              </a:defRPr>
            </a:lvl8pPr>
            <a:lvl9pPr marL="2743200" lvl="8" indent="0">
              <a:buNone/>
              <a:defRPr sz="1050">
                <a:solidFill>
                  <a:schemeClr val="tx1">
                    <a:tint val="75000"/>
                  </a:schemeClr>
                </a:solidFill>
              </a:defRPr>
            </a:lvl9pPr>
          </a:lstStyle>
          <a:p>
            <a:pPr lvl="0"/>
            <a:r>
              <a:t>Образец текста</a:t>
            </a:r>
          </a:p>
        </p:txBody>
      </p:sp>
      <p:sp>
        <p:nvSpPr>
          <p:cNvPr id="22" name="Shape 22"/>
          <p:cNvSpPr txBox="1">
            <a:spLocks noGrp="1"/>
          </p:cNvSpPr>
          <p:nvPr>
            <p:ph type="dt" idx="10"/>
          </p:nvPr>
        </p:nvSpPr>
        <p:spPr>
          <a:prstGeom prst="rect">
            <a:avLst/>
          </a:prstGeom>
        </p:spPr>
        <p:txBody>
          <a:bodyPr/>
          <a:lstStyle>
            <a:defPPr/>
            <a:lvl1pPr lvl="0"/>
          </a:lstStyle>
          <a:p>
            <a:r>
              <a:t>18.07.2022</a:t>
            </a:r>
          </a:p>
        </p:txBody>
      </p:sp>
      <p:sp>
        <p:nvSpPr>
          <p:cNvPr id="23" name="Shape 23"/>
          <p:cNvSpPr txBox="1">
            <a:spLocks noGrp="1"/>
          </p:cNvSpPr>
          <p:nvPr>
            <p:ph type="ftr" idx="11"/>
          </p:nvPr>
        </p:nvSpPr>
        <p:spPr>
          <a:prstGeom prst="rect">
            <a:avLst/>
          </a:prstGeom>
        </p:spPr>
        <p:txBody>
          <a:bodyPr/>
          <a:lstStyle>
            <a:defPPr/>
            <a:lvl1pPr lvl="0"/>
          </a:lstStyle>
          <a:p>
            <a:endParaRPr/>
          </a:p>
        </p:txBody>
      </p:sp>
      <p:sp>
        <p:nvSpPr>
          <p:cNvPr id="24" name="Shape 24"/>
          <p:cNvSpPr txBox="1">
            <a:spLocks noGrp="1"/>
          </p:cNvSpPr>
          <p:nvPr>
            <p:ph type="sldNum" idx="12"/>
          </p:nvPr>
        </p:nvSpPr>
        <p:spPr>
          <a:prstGeom prst="rect">
            <a:avLst/>
          </a:prstGeom>
        </p:spPr>
        <p:txBody>
          <a:bodyPr/>
          <a:lstStyle>
            <a:defPPr/>
            <a:lvl1pPr lvl="0"/>
          </a:lstStyle>
          <a:p>
            <a:r>
              <a:t>‹#›</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cSld name="Title and Two Columns">
    <p:spTree>
      <p:nvGrpSpPr>
        <p:cNvPr id="1" name="GroupShape 206"/>
        <p:cNvGrpSpPr/>
        <p:nvPr/>
      </p:nvGrpSpPr>
      <p:grpSpPr>
        <a:xfrm>
          <a:off x="0" y="0"/>
          <a:ext cx="0" cy="0"/>
          <a:chOff x="0" y="0"/>
          <a:chExt cx="0" cy="0"/>
        </a:xfrm>
      </p:grpSpPr>
      <p:sp>
        <p:nvSpPr>
          <p:cNvPr id="207" name="Shape 207"/>
          <p:cNvSpPr txBox="1">
            <a:spLocks noGrp="1"/>
          </p:cNvSpPr>
          <p:nvPr>
            <p:ph type="title" idx="2"/>
          </p:nvPr>
        </p:nvSpPr>
        <p:spPr>
          <a:prstGeom prst="rect">
            <a:avLst/>
          </a:prstGeom>
        </p:spPr>
        <p:txBody>
          <a:bodyPr/>
          <a:lstStyle>
            <a:defPPr/>
            <a:lvl1pPr lvl="0"/>
          </a:lstStyle>
          <a:p>
            <a:r>
              <a:t>Образец заголовка</a:t>
            </a:r>
          </a:p>
        </p:txBody>
      </p:sp>
      <p:sp>
        <p:nvSpPr>
          <p:cNvPr id="208" name="Shape 208"/>
          <p:cNvSpPr txBox="1">
            <a:spLocks noGrp="1"/>
          </p:cNvSpPr>
          <p:nvPr>
            <p:ph type="body" idx="3"/>
          </p:nvPr>
        </p:nvSpPr>
        <p:spPr>
          <a:xfrm>
            <a:off x="633845" y="1371600"/>
            <a:ext cx="3886200" cy="3263503"/>
          </a:xfrm>
          <a:prstGeom prst="rect">
            <a:avLst/>
          </a:prstGeom>
        </p:spPr>
        <p:txBody>
          <a:bodyPr/>
          <a:lstStyle>
            <a:defPPr/>
            <a:lvl1pPr lvl="0"/>
          </a:lstStyle>
          <a:p>
            <a:pPr lvl="0"/>
            <a:r>
              <a:t>Образец текста</a:t>
            </a:r>
          </a:p>
          <a:p>
            <a:pPr lvl="1"/>
            <a:r>
              <a:t>Второй уровень</a:t>
            </a:r>
          </a:p>
          <a:p>
            <a:pPr lvl="2"/>
            <a:r>
              <a:t>Третий уровень</a:t>
            </a:r>
          </a:p>
          <a:p>
            <a:pPr lvl="3"/>
            <a:r>
              <a:t>Четвертый уровень</a:t>
            </a:r>
          </a:p>
          <a:p>
            <a:pPr lvl="4"/>
            <a:r>
              <a:t>Пятый уровень</a:t>
            </a:r>
          </a:p>
        </p:txBody>
      </p:sp>
      <p:sp>
        <p:nvSpPr>
          <p:cNvPr id="209" name="Shape 209"/>
          <p:cNvSpPr txBox="1">
            <a:spLocks noGrp="1"/>
          </p:cNvSpPr>
          <p:nvPr>
            <p:ph type="body" idx="6"/>
          </p:nvPr>
        </p:nvSpPr>
        <p:spPr>
          <a:xfrm>
            <a:off x="4629150" y="1371600"/>
            <a:ext cx="3886200" cy="3263503"/>
          </a:xfrm>
          <a:prstGeom prst="rect">
            <a:avLst/>
          </a:prstGeom>
        </p:spPr>
        <p:txBody>
          <a:bodyPr/>
          <a:lstStyle>
            <a:defPPr/>
            <a:lvl1pPr lvl="0"/>
          </a:lstStyle>
          <a:p>
            <a:pPr lvl="0"/>
            <a:r>
              <a:t>Образец текста</a:t>
            </a:r>
          </a:p>
          <a:p>
            <a:pPr lvl="1"/>
            <a:r>
              <a:t>Второй уровень</a:t>
            </a:r>
          </a:p>
          <a:p>
            <a:pPr lvl="2"/>
            <a:r>
              <a:t>Третий уровень</a:t>
            </a:r>
          </a:p>
          <a:p>
            <a:pPr lvl="3"/>
            <a:r>
              <a:t>Четвертый уровень</a:t>
            </a:r>
          </a:p>
          <a:p>
            <a:pPr lvl="4"/>
            <a:r>
              <a:t>Пятый уровень</a:t>
            </a:r>
          </a:p>
        </p:txBody>
      </p:sp>
      <p:sp>
        <p:nvSpPr>
          <p:cNvPr id="210" name="Shape 210"/>
          <p:cNvSpPr txBox="1">
            <a:spLocks noGrp="1"/>
          </p:cNvSpPr>
          <p:nvPr>
            <p:ph type="dt" idx="10"/>
          </p:nvPr>
        </p:nvSpPr>
        <p:spPr>
          <a:prstGeom prst="rect">
            <a:avLst/>
          </a:prstGeom>
        </p:spPr>
        <p:txBody>
          <a:bodyPr/>
          <a:lstStyle>
            <a:defPPr/>
            <a:lvl1pPr lvl="0"/>
          </a:lstStyle>
          <a:p>
            <a:r>
              <a:t>18.07.2022</a:t>
            </a:r>
          </a:p>
        </p:txBody>
      </p:sp>
      <p:sp>
        <p:nvSpPr>
          <p:cNvPr id="211" name="Shape 211"/>
          <p:cNvSpPr txBox="1">
            <a:spLocks noGrp="1"/>
          </p:cNvSpPr>
          <p:nvPr>
            <p:ph type="ftr" idx="11"/>
          </p:nvPr>
        </p:nvSpPr>
        <p:spPr>
          <a:prstGeom prst="rect">
            <a:avLst/>
          </a:prstGeom>
        </p:spPr>
        <p:txBody>
          <a:bodyPr/>
          <a:lstStyle>
            <a:defPPr/>
            <a:lvl1pPr lvl="0"/>
          </a:lstStyle>
          <a:p>
            <a:endParaRPr/>
          </a:p>
        </p:txBody>
      </p:sp>
      <p:sp>
        <p:nvSpPr>
          <p:cNvPr id="212" name="Shape 212"/>
          <p:cNvSpPr txBox="1">
            <a:spLocks noGrp="1"/>
          </p:cNvSpPr>
          <p:nvPr>
            <p:ph type="sldNum" idx="12"/>
          </p:nvPr>
        </p:nvSpPr>
        <p:spPr>
          <a:prstGeom prst="rect">
            <a:avLst/>
          </a:prstGeom>
        </p:spPr>
        <p:txBody>
          <a:bodyPr/>
          <a:lstStyle>
            <a:defPPr/>
            <a:lvl1pPr lvl="0"/>
          </a:lstStyle>
          <a:p>
            <a:r>
              <a:t>‹#›</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Blank">
    <p:spTree>
      <p:nvGrpSpPr>
        <p:cNvPr id="1" name="GroupShape 188"/>
        <p:cNvGrpSpPr/>
        <p:nvPr/>
      </p:nvGrpSpPr>
      <p:grpSpPr>
        <a:xfrm>
          <a:off x="0" y="0"/>
          <a:ext cx="0" cy="0"/>
          <a:chOff x="0" y="0"/>
          <a:chExt cx="0" cy="0"/>
        </a:xfrm>
      </p:grpSpPr>
      <p:sp>
        <p:nvSpPr>
          <p:cNvPr id="189" name="Shape 189"/>
          <p:cNvSpPr txBox="1">
            <a:spLocks noGrp="1"/>
          </p:cNvSpPr>
          <p:nvPr>
            <p:ph type="dt" idx="10"/>
          </p:nvPr>
        </p:nvSpPr>
        <p:spPr>
          <a:prstGeom prst="rect">
            <a:avLst/>
          </a:prstGeom>
        </p:spPr>
        <p:txBody>
          <a:bodyPr/>
          <a:lstStyle>
            <a:defPPr/>
            <a:lvl1pPr lvl="0"/>
          </a:lstStyle>
          <a:p>
            <a:r>
              <a:t>18.07.2022</a:t>
            </a:r>
          </a:p>
        </p:txBody>
      </p:sp>
      <p:sp>
        <p:nvSpPr>
          <p:cNvPr id="190" name="Shape 190"/>
          <p:cNvSpPr txBox="1">
            <a:spLocks noGrp="1"/>
          </p:cNvSpPr>
          <p:nvPr>
            <p:ph type="ftr" idx="11"/>
          </p:nvPr>
        </p:nvSpPr>
        <p:spPr>
          <a:prstGeom prst="rect">
            <a:avLst/>
          </a:prstGeom>
        </p:spPr>
        <p:txBody>
          <a:bodyPr/>
          <a:lstStyle>
            <a:defPPr/>
            <a:lvl1pPr lvl="0"/>
          </a:lstStyle>
          <a:p>
            <a:endParaRPr/>
          </a:p>
        </p:txBody>
      </p:sp>
      <p:sp>
        <p:nvSpPr>
          <p:cNvPr id="191" name="Shape 191"/>
          <p:cNvSpPr txBox="1">
            <a:spLocks noGrp="1"/>
          </p:cNvSpPr>
          <p:nvPr>
            <p:ph type="sldNum" idx="12"/>
          </p:nvPr>
        </p:nvSpPr>
        <p:spPr>
          <a:prstGeom prst="rect">
            <a:avLst/>
          </a:prstGeom>
        </p:spPr>
        <p:txBody>
          <a:bodyPr/>
          <a:lstStyle>
            <a:defPPr/>
            <a:lvl1pPr lvl="0"/>
          </a:lstStyle>
          <a:p>
            <a:r>
              <a:t>‹#›</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cSld name="Title, Text and Object">
    <p:spTree>
      <p:nvGrpSpPr>
        <p:cNvPr id="1" name="GroupShape 192"/>
        <p:cNvGrpSpPr/>
        <p:nvPr/>
      </p:nvGrpSpPr>
      <p:grpSpPr>
        <a:xfrm>
          <a:off x="0" y="0"/>
          <a:ext cx="0" cy="0"/>
          <a:chOff x="0" y="0"/>
          <a:chExt cx="0" cy="0"/>
        </a:xfrm>
      </p:grpSpPr>
      <p:sp>
        <p:nvSpPr>
          <p:cNvPr id="193" name="Shape 193"/>
          <p:cNvSpPr txBox="1">
            <a:spLocks noGrp="1"/>
          </p:cNvSpPr>
          <p:nvPr>
            <p:ph type="title" idx="2"/>
          </p:nvPr>
        </p:nvSpPr>
        <p:spPr>
          <a:xfrm>
            <a:off x="630936" y="342900"/>
            <a:ext cx="2948940" cy="1200148"/>
          </a:xfrm>
          <a:prstGeom prst="rect">
            <a:avLst/>
          </a:prstGeom>
        </p:spPr>
        <p:txBody>
          <a:bodyPr anchor="b">
            <a:normAutofit/>
          </a:bodyPr>
          <a:lstStyle>
            <a:defPPr/>
            <a:lvl1pPr lvl="0">
              <a:defRPr sz="2400" b="0"/>
            </a:lvl1pPr>
          </a:lstStyle>
          <a:p>
            <a:r>
              <a:t>Образец заголовка</a:t>
            </a:r>
          </a:p>
        </p:txBody>
      </p:sp>
      <p:sp>
        <p:nvSpPr>
          <p:cNvPr id="194" name="Shape 194"/>
          <p:cNvSpPr txBox="1">
            <a:spLocks noGrp="1"/>
          </p:cNvSpPr>
          <p:nvPr>
            <p:ph type="body" idx="3"/>
          </p:nvPr>
        </p:nvSpPr>
        <p:spPr>
          <a:xfrm>
            <a:off x="3886200" y="742950"/>
            <a:ext cx="4629150" cy="3657600"/>
          </a:xfrm>
          <a:prstGeom prst="rect">
            <a:avLst/>
          </a:prstGeom>
        </p:spPr>
        <p:txBody>
          <a:bodyPr/>
          <a:lstStyle>
            <a:defPPr/>
            <a:lvl1pPr lvl="0">
              <a:defRPr sz="2400"/>
            </a:lvl1pPr>
            <a:lvl2pPr lvl="1">
              <a:defRPr sz="2100"/>
            </a:lvl2pPr>
            <a:lvl3pPr lvl="2">
              <a:defRPr sz="1800"/>
            </a:lvl3pPr>
            <a:lvl4pPr lvl="3">
              <a:defRPr sz="1500"/>
            </a:lvl4pPr>
            <a:lvl5pPr lvl="4">
              <a:defRPr sz="1500"/>
            </a:lvl5pPr>
            <a:lvl6pPr lvl="5">
              <a:defRPr sz="1500"/>
            </a:lvl6pPr>
            <a:lvl7pPr lvl="6">
              <a:defRPr sz="1500"/>
            </a:lvl7pPr>
            <a:lvl8pPr lvl="7">
              <a:defRPr sz="1500"/>
            </a:lvl8pPr>
            <a:lvl9pPr lvl="8">
              <a:defRPr sz="1500"/>
            </a:lvl9pPr>
          </a:lstStyle>
          <a:p>
            <a:pPr lvl="0"/>
            <a:r>
              <a:t>Образец текста</a:t>
            </a:r>
          </a:p>
          <a:p>
            <a:pPr lvl="1"/>
            <a:r>
              <a:t>Второй уровень</a:t>
            </a:r>
          </a:p>
          <a:p>
            <a:pPr lvl="2"/>
            <a:r>
              <a:t>Третий уровень</a:t>
            </a:r>
          </a:p>
          <a:p>
            <a:pPr lvl="3"/>
            <a:r>
              <a:t>Четвертый уровень</a:t>
            </a:r>
          </a:p>
          <a:p>
            <a:pPr lvl="4"/>
            <a:r>
              <a:t>Пятый уровень</a:t>
            </a:r>
          </a:p>
        </p:txBody>
      </p:sp>
      <p:sp>
        <p:nvSpPr>
          <p:cNvPr id="195" name="Shape 195"/>
          <p:cNvSpPr txBox="1">
            <a:spLocks noGrp="1"/>
          </p:cNvSpPr>
          <p:nvPr>
            <p:ph type="body" idx="6"/>
          </p:nvPr>
        </p:nvSpPr>
        <p:spPr>
          <a:xfrm>
            <a:off x="630936" y="1543049"/>
            <a:ext cx="2948940" cy="2857501"/>
          </a:xfrm>
          <a:prstGeom prst="rect">
            <a:avLst/>
          </a:prstGeom>
        </p:spPr>
        <p:txBody>
          <a:bodyPr>
            <a:normAutofit/>
          </a:bodyPr>
          <a:lstStyle>
            <a:defPPr/>
            <a:lvl1pPr marL="0" lvl="0" indent="0">
              <a:lnSpc>
                <a:spcPct val="90000"/>
              </a:lnSpc>
              <a:buNone/>
              <a:defRPr sz="1200"/>
            </a:lvl1pPr>
            <a:lvl2pPr marL="342900" lvl="1" indent="0">
              <a:buNone/>
              <a:defRPr sz="900"/>
            </a:lvl2pPr>
            <a:lvl3pPr marL="685800" lvl="2" indent="0">
              <a:buNone/>
              <a:defRPr sz="750"/>
            </a:lvl3pPr>
            <a:lvl4pPr marL="1028700" lvl="3" indent="0">
              <a:buNone/>
              <a:defRPr sz="675"/>
            </a:lvl4pPr>
            <a:lvl5pPr marL="1371600" lvl="4" indent="0">
              <a:buNone/>
              <a:defRPr sz="675"/>
            </a:lvl5pPr>
            <a:lvl6pPr marL="1714500" lvl="5" indent="0">
              <a:buNone/>
              <a:defRPr sz="675"/>
            </a:lvl6pPr>
            <a:lvl7pPr marL="2057400" lvl="6" indent="0">
              <a:buNone/>
              <a:defRPr sz="675"/>
            </a:lvl7pPr>
            <a:lvl8pPr marL="2400300" lvl="7" indent="0">
              <a:buNone/>
              <a:defRPr sz="675"/>
            </a:lvl8pPr>
            <a:lvl9pPr marL="2743200" lvl="8" indent="0">
              <a:buNone/>
              <a:defRPr sz="675"/>
            </a:lvl9pPr>
          </a:lstStyle>
          <a:p>
            <a:pPr lvl="0"/>
            <a:r>
              <a:t>Образец текста</a:t>
            </a:r>
          </a:p>
        </p:txBody>
      </p:sp>
      <p:sp>
        <p:nvSpPr>
          <p:cNvPr id="196" name="Shape 196"/>
          <p:cNvSpPr txBox="1">
            <a:spLocks noGrp="1"/>
          </p:cNvSpPr>
          <p:nvPr>
            <p:ph type="dt" idx="10"/>
          </p:nvPr>
        </p:nvSpPr>
        <p:spPr>
          <a:prstGeom prst="rect">
            <a:avLst/>
          </a:prstGeom>
        </p:spPr>
        <p:txBody>
          <a:bodyPr/>
          <a:lstStyle>
            <a:defPPr/>
            <a:lvl1pPr lvl="0"/>
          </a:lstStyle>
          <a:p>
            <a:r>
              <a:t>18.07.2022</a:t>
            </a:r>
          </a:p>
        </p:txBody>
      </p:sp>
      <p:sp>
        <p:nvSpPr>
          <p:cNvPr id="197" name="Shape 197"/>
          <p:cNvSpPr txBox="1">
            <a:spLocks noGrp="1"/>
          </p:cNvSpPr>
          <p:nvPr>
            <p:ph type="ftr" idx="11"/>
          </p:nvPr>
        </p:nvSpPr>
        <p:spPr>
          <a:prstGeom prst="rect">
            <a:avLst/>
          </a:prstGeom>
        </p:spPr>
        <p:txBody>
          <a:bodyPr/>
          <a:lstStyle>
            <a:defPPr/>
            <a:lvl1pPr lvl="0"/>
          </a:lstStyle>
          <a:p>
            <a:endParaRPr/>
          </a:p>
        </p:txBody>
      </p:sp>
      <p:sp>
        <p:nvSpPr>
          <p:cNvPr id="198" name="Shape 198"/>
          <p:cNvSpPr txBox="1">
            <a:spLocks noGrp="1"/>
          </p:cNvSpPr>
          <p:nvPr>
            <p:ph type="sldNum" idx="12"/>
          </p:nvPr>
        </p:nvSpPr>
        <p:spPr>
          <a:prstGeom prst="rect">
            <a:avLst/>
          </a:prstGeom>
        </p:spPr>
        <p:txBody>
          <a:bodyPr/>
          <a:lstStyle>
            <a:defPPr/>
            <a:lvl1pPr lvl="0"/>
          </a:lstStyle>
          <a:p>
            <a:r>
              <a:t>‹#›</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cSld name="Title and Picture">
    <p:spTree>
      <p:nvGrpSpPr>
        <p:cNvPr id="1" name="GroupShape 213"/>
        <p:cNvGrpSpPr/>
        <p:nvPr/>
      </p:nvGrpSpPr>
      <p:grpSpPr>
        <a:xfrm>
          <a:off x="0" y="0"/>
          <a:ext cx="0" cy="0"/>
          <a:chOff x="0" y="0"/>
          <a:chExt cx="0" cy="0"/>
        </a:xfrm>
      </p:grpSpPr>
      <p:sp>
        <p:nvSpPr>
          <p:cNvPr id="214" name="Shape 214"/>
          <p:cNvSpPr txBox="1">
            <a:spLocks noGrp="1"/>
          </p:cNvSpPr>
          <p:nvPr>
            <p:ph type="title" idx="2"/>
          </p:nvPr>
        </p:nvSpPr>
        <p:spPr>
          <a:xfrm>
            <a:off x="630936" y="342900"/>
            <a:ext cx="2948940" cy="1200150"/>
          </a:xfrm>
          <a:prstGeom prst="rect">
            <a:avLst/>
          </a:prstGeom>
        </p:spPr>
        <p:txBody>
          <a:bodyPr anchor="b">
            <a:normAutofit/>
          </a:bodyPr>
          <a:lstStyle>
            <a:defPPr/>
            <a:lvl1pPr lvl="0">
              <a:defRPr sz="2400" b="0"/>
            </a:lvl1pPr>
          </a:lstStyle>
          <a:p>
            <a:r>
              <a:t>Образец заголовка</a:t>
            </a:r>
          </a:p>
        </p:txBody>
      </p:sp>
      <p:sp>
        <p:nvSpPr>
          <p:cNvPr id="215" name="Shape 215"/>
          <p:cNvSpPr txBox="1">
            <a:spLocks noGrp="1"/>
          </p:cNvSpPr>
          <p:nvPr>
            <p:ph type="body" idx="3"/>
          </p:nvPr>
        </p:nvSpPr>
        <p:spPr>
          <a:xfrm>
            <a:off x="3886200" y="742950"/>
            <a:ext cx="4629150" cy="3657600"/>
          </a:xfrm>
          <a:prstGeom prst="rect">
            <a:avLst/>
          </a:prstGeom>
        </p:spPr>
        <p:txBody>
          <a:bodyPr/>
          <a:lstStyle>
            <a:defPPr/>
            <a:lvl1pPr marL="0" lvl="0" indent="0">
              <a:buNone/>
              <a:defRPr sz="2400"/>
            </a:lvl1pPr>
            <a:lvl2pPr marL="342900" lvl="1" indent="0">
              <a:buNone/>
              <a:defRPr sz="2100"/>
            </a:lvl2pPr>
            <a:lvl3pPr marL="685800" lvl="2" indent="0">
              <a:buNone/>
              <a:defRPr sz="1800"/>
            </a:lvl3pPr>
            <a:lvl4pPr marL="1028700" lvl="3" indent="0">
              <a:buNone/>
              <a:defRPr sz="1500"/>
            </a:lvl4pPr>
            <a:lvl5pPr marL="1371600" lvl="4" indent="0">
              <a:buNone/>
              <a:defRPr sz="1500"/>
            </a:lvl5pPr>
            <a:lvl6pPr marL="1714500" lvl="5" indent="0">
              <a:buNone/>
              <a:defRPr sz="1500"/>
            </a:lvl6pPr>
            <a:lvl7pPr marL="2057400" lvl="6" indent="0">
              <a:buNone/>
              <a:defRPr sz="1500"/>
            </a:lvl7pPr>
            <a:lvl8pPr marL="2400300" lvl="7" indent="0">
              <a:buNone/>
              <a:defRPr sz="1500"/>
            </a:lvl8pPr>
            <a:lvl9pPr marL="2743200" lvl="8" indent="0">
              <a:buNone/>
              <a:defRPr sz="1500"/>
            </a:lvl9pPr>
          </a:lstStyle>
          <a:p>
            <a:r>
              <a:t>Вставка рисунка</a:t>
            </a:r>
          </a:p>
        </p:txBody>
      </p:sp>
      <p:sp>
        <p:nvSpPr>
          <p:cNvPr id="216" name="Shape 216"/>
          <p:cNvSpPr txBox="1">
            <a:spLocks noGrp="1"/>
          </p:cNvSpPr>
          <p:nvPr>
            <p:ph type="body" idx="6"/>
          </p:nvPr>
        </p:nvSpPr>
        <p:spPr>
          <a:xfrm>
            <a:off x="630936" y="1543050"/>
            <a:ext cx="2948940" cy="2857500"/>
          </a:xfrm>
          <a:prstGeom prst="rect">
            <a:avLst/>
          </a:prstGeom>
        </p:spPr>
        <p:txBody>
          <a:bodyPr>
            <a:normAutofit/>
          </a:bodyPr>
          <a:lstStyle>
            <a:defPPr/>
            <a:lvl1pPr marL="0" lvl="0" indent="0">
              <a:lnSpc>
                <a:spcPct val="90000"/>
              </a:lnSpc>
              <a:buNone/>
              <a:defRPr sz="1200"/>
            </a:lvl1pPr>
            <a:lvl2pPr marL="342900" lvl="1" indent="0">
              <a:buNone/>
              <a:defRPr sz="900"/>
            </a:lvl2pPr>
            <a:lvl3pPr marL="685800" lvl="2" indent="0">
              <a:buNone/>
              <a:defRPr sz="750"/>
            </a:lvl3pPr>
            <a:lvl4pPr marL="1028700" lvl="3" indent="0">
              <a:buNone/>
              <a:defRPr sz="675"/>
            </a:lvl4pPr>
            <a:lvl5pPr marL="1371600" lvl="4" indent="0">
              <a:buNone/>
              <a:defRPr sz="675"/>
            </a:lvl5pPr>
            <a:lvl6pPr marL="1714500" lvl="5" indent="0">
              <a:buNone/>
              <a:defRPr sz="675"/>
            </a:lvl6pPr>
            <a:lvl7pPr marL="2057400" lvl="6" indent="0">
              <a:buNone/>
              <a:defRPr sz="675"/>
            </a:lvl7pPr>
            <a:lvl8pPr marL="2400300" lvl="7" indent="0">
              <a:buNone/>
              <a:defRPr sz="675"/>
            </a:lvl8pPr>
            <a:lvl9pPr marL="2743200" lvl="8" indent="0">
              <a:buNone/>
              <a:defRPr sz="675"/>
            </a:lvl9pPr>
          </a:lstStyle>
          <a:p>
            <a:pPr lvl="0"/>
            <a:r>
              <a:t>Образец текста</a:t>
            </a:r>
          </a:p>
        </p:txBody>
      </p:sp>
      <p:sp>
        <p:nvSpPr>
          <p:cNvPr id="217" name="Shape 217"/>
          <p:cNvSpPr txBox="1">
            <a:spLocks noGrp="1"/>
          </p:cNvSpPr>
          <p:nvPr>
            <p:ph type="dt" idx="10"/>
          </p:nvPr>
        </p:nvSpPr>
        <p:spPr>
          <a:prstGeom prst="rect">
            <a:avLst/>
          </a:prstGeom>
        </p:spPr>
        <p:txBody>
          <a:bodyPr/>
          <a:lstStyle>
            <a:defPPr/>
            <a:lvl1pPr lvl="0"/>
          </a:lstStyle>
          <a:p>
            <a:r>
              <a:t>18.07.2022</a:t>
            </a:r>
          </a:p>
        </p:txBody>
      </p:sp>
      <p:sp>
        <p:nvSpPr>
          <p:cNvPr id="218" name="Shape 218"/>
          <p:cNvSpPr txBox="1">
            <a:spLocks noGrp="1"/>
          </p:cNvSpPr>
          <p:nvPr>
            <p:ph type="ftr" idx="11"/>
          </p:nvPr>
        </p:nvSpPr>
        <p:spPr>
          <a:prstGeom prst="rect">
            <a:avLst/>
          </a:prstGeom>
        </p:spPr>
        <p:txBody>
          <a:bodyPr/>
          <a:lstStyle>
            <a:defPPr/>
            <a:lvl1pPr lvl="0"/>
          </a:lstStyle>
          <a:p>
            <a:endParaRPr/>
          </a:p>
        </p:txBody>
      </p:sp>
      <p:sp>
        <p:nvSpPr>
          <p:cNvPr id="219" name="Shape 219"/>
          <p:cNvSpPr txBox="1">
            <a:spLocks noGrp="1"/>
          </p:cNvSpPr>
          <p:nvPr>
            <p:ph type="sldNum" idx="12"/>
          </p:nvPr>
        </p:nvSpPr>
        <p:spPr>
          <a:prstGeom prst="rect">
            <a:avLst/>
          </a:prstGeom>
        </p:spPr>
        <p:txBody>
          <a:bodyPr/>
          <a:lstStyle>
            <a:defPPr/>
            <a:lvl1pPr lvl="0"/>
          </a:lstStyle>
          <a:p>
            <a:r>
              <a:t>‹#›</a:t>
            </a: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GroupShape 91"/>
        <p:cNvGrpSpPr/>
        <p:nvPr/>
      </p:nvGrpSpPr>
      <p:grpSpPr>
        <a:xfrm>
          <a:off x="0" y="0"/>
          <a:ext cx="0" cy="0"/>
          <a:chOff x="0" y="0"/>
          <a:chExt cx="0" cy="0"/>
        </a:xfrm>
      </p:grpSpPr>
      <p:sp>
        <p:nvSpPr>
          <p:cNvPr id="92" name="Shape 92"/>
          <p:cNvSpPr txBox="1">
            <a:spLocks noGrp="1"/>
          </p:cNvSpPr>
          <p:nvPr>
            <p:ph type="title" idx="2"/>
          </p:nvPr>
        </p:nvSpPr>
        <p:spPr>
          <a:prstGeom prst="rect">
            <a:avLst/>
          </a:prstGeom>
        </p:spPr>
        <p:txBody>
          <a:bodyPr/>
          <a:lstStyle>
            <a:defPPr/>
            <a:lvl1pPr lvl="0"/>
          </a:lstStyle>
          <a:p>
            <a:r>
              <a:t>Образец заголовка</a:t>
            </a:r>
          </a:p>
        </p:txBody>
      </p:sp>
      <p:sp>
        <p:nvSpPr>
          <p:cNvPr id="93" name="Shape 93"/>
          <p:cNvSpPr txBox="1">
            <a:spLocks noGrp="1"/>
          </p:cNvSpPr>
          <p:nvPr>
            <p:ph type="body" idx="3"/>
          </p:nvPr>
        </p:nvSpPr>
        <p:spPr>
          <a:prstGeom prst="rect">
            <a:avLst/>
          </a:prstGeom>
        </p:spPr>
        <p:txBody>
          <a:bodyPr vert="eaVert"/>
          <a:lstStyle>
            <a:defPPr/>
            <a:lvl1pPr lvl="0"/>
          </a:lstStyle>
          <a:p>
            <a:pPr lvl="0"/>
            <a:r>
              <a:t>Образец текста</a:t>
            </a:r>
          </a:p>
          <a:p>
            <a:pPr lvl="1"/>
            <a:r>
              <a:t>Второй уровень</a:t>
            </a:r>
          </a:p>
          <a:p>
            <a:pPr lvl="2"/>
            <a:r>
              <a:t>Третий уровень</a:t>
            </a:r>
          </a:p>
          <a:p>
            <a:pPr lvl="3"/>
            <a:r>
              <a:t>Четвертый уровень</a:t>
            </a:r>
          </a:p>
          <a:p>
            <a:pPr lvl="4"/>
            <a:r>
              <a:t>Пятый уровень</a:t>
            </a:r>
          </a:p>
        </p:txBody>
      </p:sp>
      <p:sp>
        <p:nvSpPr>
          <p:cNvPr id="94" name="Shape 94"/>
          <p:cNvSpPr txBox="1">
            <a:spLocks noGrp="1"/>
          </p:cNvSpPr>
          <p:nvPr>
            <p:ph type="dt" idx="10"/>
          </p:nvPr>
        </p:nvSpPr>
        <p:spPr>
          <a:prstGeom prst="rect">
            <a:avLst/>
          </a:prstGeom>
        </p:spPr>
        <p:txBody>
          <a:bodyPr/>
          <a:lstStyle>
            <a:defPPr/>
            <a:lvl1pPr lvl="0"/>
          </a:lstStyle>
          <a:p>
            <a:r>
              <a:t>18.07.2022</a:t>
            </a:r>
          </a:p>
        </p:txBody>
      </p:sp>
      <p:sp>
        <p:nvSpPr>
          <p:cNvPr id="95" name="Shape 95"/>
          <p:cNvSpPr txBox="1">
            <a:spLocks noGrp="1"/>
          </p:cNvSpPr>
          <p:nvPr>
            <p:ph type="ftr" idx="11"/>
          </p:nvPr>
        </p:nvSpPr>
        <p:spPr>
          <a:prstGeom prst="rect">
            <a:avLst/>
          </a:prstGeom>
        </p:spPr>
        <p:txBody>
          <a:bodyPr/>
          <a:lstStyle>
            <a:defPPr/>
            <a:lvl1pPr lvl="0"/>
          </a:lstStyle>
          <a:p>
            <a:endParaRPr/>
          </a:p>
        </p:txBody>
      </p:sp>
      <p:sp>
        <p:nvSpPr>
          <p:cNvPr id="96" name="Shape 96"/>
          <p:cNvSpPr txBox="1">
            <a:spLocks noGrp="1"/>
          </p:cNvSpPr>
          <p:nvPr>
            <p:ph type="sldNum" idx="12"/>
          </p:nvPr>
        </p:nvSpPr>
        <p:spPr>
          <a:prstGeom prst="rect">
            <a:avLst/>
          </a:prstGeom>
        </p:spPr>
        <p:txBody>
          <a:bodyPr/>
          <a:lstStyle>
            <a:defPPr/>
            <a:lvl1pPr lvl="0"/>
          </a:lstStyle>
          <a:p>
            <a:r>
              <a:t>‹#›</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GroupShape 122"/>
        <p:cNvGrpSpPr/>
        <p:nvPr/>
      </p:nvGrpSpPr>
      <p:grpSpPr>
        <a:xfrm>
          <a:off x="0" y="0"/>
          <a:ext cx="0" cy="0"/>
          <a:chOff x="0" y="0"/>
          <a:chExt cx="0" cy="0"/>
        </a:xfrm>
      </p:grpSpPr>
      <p:sp>
        <p:nvSpPr>
          <p:cNvPr id="123" name="Shape 123"/>
          <p:cNvSpPr txBox="1">
            <a:spLocks noGrp="1"/>
          </p:cNvSpPr>
          <p:nvPr>
            <p:ph type="title"/>
          </p:nvPr>
        </p:nvSpPr>
        <p:spPr>
          <a:prstGeom prst="rect">
            <a:avLst/>
          </a:prstGeom>
        </p:spPr>
        <p:txBody>
          <a:bodyPr/>
          <a:lstStyle>
            <a:defPPr/>
            <a:lvl1pPr lvl="0"/>
          </a:lstStyle>
          <a:p>
            <a:r>
              <a:t>Образец заголовка</a:t>
            </a:r>
          </a:p>
        </p:txBody>
      </p:sp>
      <p:sp>
        <p:nvSpPr>
          <p:cNvPr id="124" name="Shape 124"/>
          <p:cNvSpPr txBox="1">
            <a:spLocks noGrp="1"/>
          </p:cNvSpPr>
          <p:nvPr>
            <p:ph type="body" idx="1"/>
          </p:nvPr>
        </p:nvSpPr>
        <p:spPr>
          <a:prstGeom prst="rect">
            <a:avLst/>
          </a:prstGeom>
        </p:spPr>
        <p:txBody>
          <a:bodyPr/>
          <a:lstStyle>
            <a:defPPr/>
            <a:lvl1pPr lvl="0"/>
          </a:lstStyle>
          <a:p>
            <a:pPr lvl="0"/>
            <a:r>
              <a:t>Образец текста</a:t>
            </a:r>
          </a:p>
          <a:p>
            <a:pPr lvl="1"/>
            <a:r>
              <a:t>Второй уровень</a:t>
            </a:r>
          </a:p>
          <a:p>
            <a:pPr lvl="2"/>
            <a:r>
              <a:t>Третий уровень</a:t>
            </a:r>
          </a:p>
          <a:p>
            <a:pPr lvl="3"/>
            <a:r>
              <a:t>Четвертый уровень</a:t>
            </a:r>
          </a:p>
          <a:p>
            <a:pPr lvl="4"/>
            <a:r>
              <a:t>Пятый уровень</a:t>
            </a:r>
          </a:p>
        </p:txBody>
      </p:sp>
      <p:sp>
        <p:nvSpPr>
          <p:cNvPr id="125" name="Shape 125"/>
          <p:cNvSpPr txBox="1">
            <a:spLocks noGrp="1"/>
          </p:cNvSpPr>
          <p:nvPr>
            <p:ph type="dt" idx="10"/>
          </p:nvPr>
        </p:nvSpPr>
        <p:spPr>
          <a:prstGeom prst="rect">
            <a:avLst/>
          </a:prstGeom>
        </p:spPr>
        <p:txBody>
          <a:bodyPr/>
          <a:lstStyle>
            <a:defPPr/>
            <a:lvl1pPr lvl="0"/>
          </a:lstStyle>
          <a:p>
            <a:r>
              <a:t>18.07.2022</a:t>
            </a:r>
          </a:p>
        </p:txBody>
      </p:sp>
      <p:sp>
        <p:nvSpPr>
          <p:cNvPr id="126" name="Shape 126"/>
          <p:cNvSpPr txBox="1">
            <a:spLocks noGrp="1"/>
          </p:cNvSpPr>
          <p:nvPr>
            <p:ph type="ftr" idx="11"/>
          </p:nvPr>
        </p:nvSpPr>
        <p:spPr>
          <a:prstGeom prst="rect">
            <a:avLst/>
          </a:prstGeom>
        </p:spPr>
        <p:txBody>
          <a:bodyPr/>
          <a:lstStyle>
            <a:defPPr/>
            <a:lvl1pPr lvl="0"/>
          </a:lstStyle>
          <a:p>
            <a:endParaRPr/>
          </a:p>
        </p:txBody>
      </p:sp>
      <p:sp>
        <p:nvSpPr>
          <p:cNvPr id="127" name="Shape 127"/>
          <p:cNvSpPr txBox="1">
            <a:spLocks noGrp="1"/>
          </p:cNvSpPr>
          <p:nvPr>
            <p:ph type="sldNum" idx="12"/>
          </p:nvPr>
        </p:nvSpPr>
        <p:spPr>
          <a:prstGeom prst="rect">
            <a:avLst/>
          </a:prstGeom>
        </p:spPr>
        <p:txBody>
          <a:bodyPr/>
          <a:lstStyle>
            <a:defPPr/>
            <a:lvl1pPr lvl="0"/>
          </a:lstStyle>
          <a:p>
            <a:r>
              <a:t>‹#›</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GroupShape 73"/>
        <p:cNvGrpSpPr/>
        <p:nvPr/>
      </p:nvGrpSpPr>
      <p:grpSpPr>
        <a:xfrm>
          <a:off x="0" y="0"/>
          <a:ext cx="0" cy="0"/>
          <a:chOff x="0" y="0"/>
          <a:chExt cx="0" cy="0"/>
        </a:xfrm>
      </p:grpSpPr>
      <p:sp>
        <p:nvSpPr>
          <p:cNvPr id="74" name="Shape 74"/>
          <p:cNvSpPr txBox="1">
            <a:spLocks noGrp="1"/>
          </p:cNvSpPr>
          <p:nvPr>
            <p:ph type="title" idx="2"/>
          </p:nvPr>
        </p:nvSpPr>
        <p:spPr>
          <a:xfrm>
            <a:off x="6543675" y="270271"/>
            <a:ext cx="1971675" cy="4358879"/>
          </a:xfrm>
          <a:prstGeom prst="rect">
            <a:avLst/>
          </a:prstGeom>
        </p:spPr>
        <p:txBody>
          <a:bodyPr vert="eaVert"/>
          <a:lstStyle>
            <a:defPPr/>
            <a:lvl1pPr lvl="0"/>
          </a:lstStyle>
          <a:p>
            <a:r>
              <a:t>Образец заголовка</a:t>
            </a:r>
          </a:p>
        </p:txBody>
      </p:sp>
      <p:sp>
        <p:nvSpPr>
          <p:cNvPr id="75" name="Shape 75"/>
          <p:cNvSpPr txBox="1">
            <a:spLocks noGrp="1"/>
          </p:cNvSpPr>
          <p:nvPr>
            <p:ph type="body" idx="3"/>
          </p:nvPr>
        </p:nvSpPr>
        <p:spPr>
          <a:xfrm>
            <a:off x="628650" y="270272"/>
            <a:ext cx="5800725" cy="4358878"/>
          </a:xfrm>
          <a:prstGeom prst="rect">
            <a:avLst/>
          </a:prstGeom>
        </p:spPr>
        <p:txBody>
          <a:bodyPr vert="eaVert"/>
          <a:lstStyle>
            <a:defPPr/>
            <a:lvl1pPr lvl="0"/>
          </a:lstStyle>
          <a:p>
            <a:pPr lvl="0"/>
            <a:r>
              <a:t>Образец текста</a:t>
            </a:r>
          </a:p>
          <a:p>
            <a:pPr lvl="1"/>
            <a:r>
              <a:t>Второй уровень</a:t>
            </a:r>
          </a:p>
          <a:p>
            <a:pPr lvl="2"/>
            <a:r>
              <a:t>Третий уровень</a:t>
            </a:r>
          </a:p>
          <a:p>
            <a:pPr lvl="3"/>
            <a:r>
              <a:t>Четвертый уровень</a:t>
            </a:r>
          </a:p>
          <a:p>
            <a:pPr lvl="4"/>
            <a:r>
              <a:t>Пятый уровень</a:t>
            </a:r>
          </a:p>
        </p:txBody>
      </p:sp>
      <p:sp>
        <p:nvSpPr>
          <p:cNvPr id="76" name="Shape 76"/>
          <p:cNvSpPr txBox="1">
            <a:spLocks noGrp="1"/>
          </p:cNvSpPr>
          <p:nvPr>
            <p:ph type="dt" idx="10"/>
          </p:nvPr>
        </p:nvSpPr>
        <p:spPr>
          <a:prstGeom prst="rect">
            <a:avLst/>
          </a:prstGeom>
        </p:spPr>
        <p:txBody>
          <a:bodyPr/>
          <a:lstStyle>
            <a:defPPr/>
            <a:lvl1pPr lvl="0"/>
          </a:lstStyle>
          <a:p>
            <a:r>
              <a:t>18.07.2022</a:t>
            </a:r>
          </a:p>
        </p:txBody>
      </p:sp>
      <p:sp>
        <p:nvSpPr>
          <p:cNvPr id="77" name="Shape 77"/>
          <p:cNvSpPr txBox="1">
            <a:spLocks noGrp="1"/>
          </p:cNvSpPr>
          <p:nvPr>
            <p:ph type="ftr" idx="11"/>
          </p:nvPr>
        </p:nvSpPr>
        <p:spPr>
          <a:prstGeom prst="rect">
            <a:avLst/>
          </a:prstGeom>
        </p:spPr>
        <p:txBody>
          <a:bodyPr/>
          <a:lstStyle>
            <a:defPPr/>
            <a:lvl1pPr lvl="0"/>
          </a:lstStyle>
          <a:p>
            <a:endParaRPr/>
          </a:p>
        </p:txBody>
      </p:sp>
      <p:sp>
        <p:nvSpPr>
          <p:cNvPr id="78" name="Shape 78"/>
          <p:cNvSpPr txBox="1">
            <a:spLocks noGrp="1"/>
          </p:cNvSpPr>
          <p:nvPr>
            <p:ph type="sldNum" idx="12"/>
          </p:nvPr>
        </p:nvSpPr>
        <p:spPr>
          <a:prstGeom prst="rect">
            <a:avLst/>
          </a:prstGeom>
        </p:spPr>
        <p:txBody>
          <a:bodyPr/>
          <a:lstStyle>
            <a:defPPr/>
            <a:lvl1pPr lvl="0"/>
          </a:lstStyle>
          <a:p>
            <a:r>
              <a:t>‹#›</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Сравнение">
    <p:spTree>
      <p:nvGrpSpPr>
        <p:cNvPr id="1" name="GroupShape 25"/>
        <p:cNvGrpSpPr/>
        <p:nvPr/>
      </p:nvGrpSpPr>
      <p:grpSpPr>
        <a:xfrm>
          <a:off x="0" y="0"/>
          <a:ext cx="0" cy="0"/>
          <a:chOff x="0" y="0"/>
          <a:chExt cx="0" cy="0"/>
        </a:xfrm>
      </p:grpSpPr>
      <p:sp>
        <p:nvSpPr>
          <p:cNvPr id="26" name="Shape 26"/>
          <p:cNvSpPr txBox="1">
            <a:spLocks noGrp="1"/>
          </p:cNvSpPr>
          <p:nvPr>
            <p:ph type="body" idx="3"/>
          </p:nvPr>
        </p:nvSpPr>
        <p:spPr>
          <a:xfrm>
            <a:off x="633845" y="1261388"/>
            <a:ext cx="3867150" cy="619273"/>
          </a:xfrm>
          <a:prstGeom prst="rect">
            <a:avLst/>
          </a:prstGeom>
        </p:spPr>
        <p:txBody>
          <a:bodyPr anchor="b">
            <a:normAutofit/>
          </a:bodyPr>
          <a:lstStyle>
            <a:defPPr/>
            <a:lvl1pPr marL="0" lvl="0" indent="0">
              <a:spcBef>
                <a:spcPts val="0"/>
              </a:spcBef>
              <a:buNone/>
              <a:defRPr sz="1800" b="1"/>
            </a:lvl1pPr>
            <a:lvl2pPr marL="342900" lvl="1" indent="0">
              <a:buNone/>
              <a:defRPr sz="1500" b="1"/>
            </a:lvl2pPr>
            <a:lvl3pPr marL="685800" lvl="2" indent="0">
              <a:buNone/>
              <a:defRPr sz="1350" b="1"/>
            </a:lvl3pPr>
            <a:lvl4pPr marL="1028700" lvl="3" indent="0">
              <a:buNone/>
              <a:defRPr sz="1200" b="1"/>
            </a:lvl4pPr>
            <a:lvl5pPr marL="1371600" lvl="4" indent="0">
              <a:buNone/>
              <a:defRPr sz="1200" b="1"/>
            </a:lvl5pPr>
            <a:lvl6pPr marL="1714500" lvl="5" indent="0">
              <a:buNone/>
              <a:defRPr sz="1200" b="1"/>
            </a:lvl6pPr>
            <a:lvl7pPr marL="2057400" lvl="6" indent="0">
              <a:buNone/>
              <a:defRPr sz="1200" b="1"/>
            </a:lvl7pPr>
            <a:lvl8pPr marL="2400300" lvl="7" indent="0">
              <a:buNone/>
              <a:defRPr sz="1200" b="1"/>
            </a:lvl8pPr>
            <a:lvl9pPr marL="2743200" lvl="8" indent="0">
              <a:buNone/>
              <a:defRPr sz="1200" b="1"/>
            </a:lvl9pPr>
          </a:lstStyle>
          <a:p>
            <a:pPr lvl="0"/>
            <a:r>
              <a:t>Образец текста</a:t>
            </a:r>
          </a:p>
        </p:txBody>
      </p:sp>
      <p:sp>
        <p:nvSpPr>
          <p:cNvPr id="27" name="Shape 27"/>
          <p:cNvSpPr txBox="1">
            <a:spLocks noGrp="1"/>
          </p:cNvSpPr>
          <p:nvPr>
            <p:ph type="body" idx="6"/>
          </p:nvPr>
        </p:nvSpPr>
        <p:spPr>
          <a:xfrm>
            <a:off x="633845" y="1880662"/>
            <a:ext cx="3867150" cy="2760394"/>
          </a:xfrm>
          <a:prstGeom prst="rect">
            <a:avLst/>
          </a:prstGeom>
        </p:spPr>
        <p:txBody>
          <a:bodyPr/>
          <a:lstStyle>
            <a:defPPr/>
            <a:lvl1pPr lvl="0"/>
          </a:lstStyle>
          <a:p>
            <a:pPr lvl="0"/>
            <a:r>
              <a:t>Образец текста</a:t>
            </a:r>
          </a:p>
          <a:p>
            <a:pPr lvl="1"/>
            <a:r>
              <a:t>Второй уровень</a:t>
            </a:r>
          </a:p>
          <a:p>
            <a:pPr lvl="2"/>
            <a:r>
              <a:t>Третий уровень</a:t>
            </a:r>
          </a:p>
          <a:p>
            <a:pPr lvl="3"/>
            <a:r>
              <a:t>Четвертый уровень</a:t>
            </a:r>
          </a:p>
          <a:p>
            <a:pPr lvl="4"/>
            <a:r>
              <a:t>Пятый уровень</a:t>
            </a:r>
          </a:p>
        </p:txBody>
      </p:sp>
      <p:sp>
        <p:nvSpPr>
          <p:cNvPr id="28" name="Shape 28"/>
          <p:cNvSpPr txBox="1">
            <a:spLocks noGrp="1"/>
          </p:cNvSpPr>
          <p:nvPr>
            <p:ph type="body" idx="7"/>
          </p:nvPr>
        </p:nvSpPr>
        <p:spPr>
          <a:xfrm>
            <a:off x="4629150" y="1261388"/>
            <a:ext cx="3886201" cy="619273"/>
          </a:xfrm>
          <a:prstGeom prst="rect">
            <a:avLst/>
          </a:prstGeom>
        </p:spPr>
        <p:txBody>
          <a:bodyPr anchor="b"/>
          <a:lstStyle>
            <a:defPPr/>
            <a:lvl1pPr marL="0" lvl="0" indent="0">
              <a:spcBef>
                <a:spcPts val="0"/>
              </a:spcBef>
              <a:buNone/>
              <a:defRPr sz="1800" b="1"/>
            </a:lvl1pPr>
            <a:lvl2pPr marL="342900" lvl="1" indent="0">
              <a:buNone/>
              <a:defRPr sz="1500" b="1"/>
            </a:lvl2pPr>
            <a:lvl3pPr marL="685800" lvl="2" indent="0">
              <a:buNone/>
              <a:defRPr sz="1350" b="1"/>
            </a:lvl3pPr>
            <a:lvl4pPr marL="1028700" lvl="3" indent="0">
              <a:buNone/>
              <a:defRPr sz="1200" b="1"/>
            </a:lvl4pPr>
            <a:lvl5pPr marL="1371600" lvl="4" indent="0">
              <a:buNone/>
              <a:defRPr sz="1200" b="1"/>
            </a:lvl5pPr>
            <a:lvl6pPr marL="1714500" lvl="5" indent="0">
              <a:buNone/>
              <a:defRPr sz="1200" b="1"/>
            </a:lvl6pPr>
            <a:lvl7pPr marL="2057400" lvl="6" indent="0">
              <a:buNone/>
              <a:defRPr sz="1200" b="1"/>
            </a:lvl7pPr>
            <a:lvl8pPr marL="2400300" lvl="7" indent="0">
              <a:buNone/>
              <a:defRPr sz="1200" b="1"/>
            </a:lvl8pPr>
            <a:lvl9pPr marL="2743200" lvl="8" indent="0">
              <a:buNone/>
              <a:defRPr sz="1200" b="1"/>
            </a:lvl9pPr>
          </a:lstStyle>
          <a:p>
            <a:pPr lvl="0"/>
            <a:r>
              <a:t>Образец текста</a:t>
            </a:r>
          </a:p>
        </p:txBody>
      </p:sp>
      <p:sp>
        <p:nvSpPr>
          <p:cNvPr id="29" name="Shape 29"/>
          <p:cNvSpPr txBox="1">
            <a:spLocks noGrp="1"/>
          </p:cNvSpPr>
          <p:nvPr>
            <p:ph type="body" idx="8"/>
          </p:nvPr>
        </p:nvSpPr>
        <p:spPr>
          <a:xfrm>
            <a:off x="4629150" y="1880662"/>
            <a:ext cx="3886201" cy="2760394"/>
          </a:xfrm>
          <a:prstGeom prst="rect">
            <a:avLst/>
          </a:prstGeom>
        </p:spPr>
        <p:txBody>
          <a:bodyPr/>
          <a:lstStyle>
            <a:defPPr/>
            <a:lvl1pPr lvl="0"/>
          </a:lstStyle>
          <a:p>
            <a:pPr lvl="0"/>
            <a:r>
              <a:t>Образец текста</a:t>
            </a:r>
          </a:p>
          <a:p>
            <a:pPr lvl="1"/>
            <a:r>
              <a:t>Второй уровень</a:t>
            </a:r>
          </a:p>
          <a:p>
            <a:pPr lvl="2"/>
            <a:r>
              <a:t>Третий уровень</a:t>
            </a:r>
          </a:p>
          <a:p>
            <a:pPr lvl="3"/>
            <a:r>
              <a:t>Четвертый уровень</a:t>
            </a:r>
          </a:p>
          <a:p>
            <a:pPr lvl="4"/>
            <a:r>
              <a:t>Пятый уровень</a:t>
            </a:r>
          </a:p>
        </p:txBody>
      </p:sp>
      <p:sp>
        <p:nvSpPr>
          <p:cNvPr id="30" name="Shape 30"/>
          <p:cNvSpPr txBox="1">
            <a:spLocks noGrp="1"/>
          </p:cNvSpPr>
          <p:nvPr>
            <p:ph type="dt" idx="10"/>
          </p:nvPr>
        </p:nvSpPr>
        <p:spPr>
          <a:prstGeom prst="rect">
            <a:avLst/>
          </a:prstGeom>
        </p:spPr>
        <p:txBody>
          <a:bodyPr/>
          <a:lstStyle>
            <a:defPPr/>
            <a:lvl1pPr lvl="0"/>
          </a:lstStyle>
          <a:p>
            <a:r>
              <a:t>18.07.2022</a:t>
            </a:r>
          </a:p>
        </p:txBody>
      </p:sp>
      <p:sp>
        <p:nvSpPr>
          <p:cNvPr id="31" name="Shape 31"/>
          <p:cNvSpPr txBox="1">
            <a:spLocks noGrp="1"/>
          </p:cNvSpPr>
          <p:nvPr>
            <p:ph type="ftr" idx="11"/>
          </p:nvPr>
        </p:nvSpPr>
        <p:spPr>
          <a:prstGeom prst="rect">
            <a:avLst/>
          </a:prstGeom>
        </p:spPr>
        <p:txBody>
          <a:bodyPr/>
          <a:lstStyle>
            <a:defPPr/>
            <a:lvl1pPr lvl="0"/>
          </a:lstStyle>
          <a:p>
            <a:endParaRPr/>
          </a:p>
        </p:txBody>
      </p:sp>
      <p:sp>
        <p:nvSpPr>
          <p:cNvPr id="32" name="Shape 32"/>
          <p:cNvSpPr txBox="1">
            <a:spLocks noGrp="1"/>
          </p:cNvSpPr>
          <p:nvPr>
            <p:ph type="sldNum" idx="12"/>
          </p:nvPr>
        </p:nvSpPr>
        <p:spPr>
          <a:prstGeom prst="rect">
            <a:avLst/>
          </a:prstGeom>
        </p:spPr>
        <p:txBody>
          <a:bodyPr/>
          <a:lstStyle>
            <a:defPPr/>
            <a:lvl1pPr lvl="0"/>
          </a:lstStyle>
          <a:p>
            <a:r>
              <a:t>‹#›</a:t>
            </a:r>
          </a:p>
        </p:txBody>
      </p:sp>
      <p:sp>
        <p:nvSpPr>
          <p:cNvPr id="33" name="Shape 33"/>
          <p:cNvSpPr txBox="1">
            <a:spLocks noGrp="1"/>
          </p:cNvSpPr>
          <p:nvPr>
            <p:ph type="title" idx="2"/>
          </p:nvPr>
        </p:nvSpPr>
        <p:spPr>
          <a:prstGeom prst="rect">
            <a:avLst/>
          </a:prstGeom>
        </p:spPr>
        <p:txBody>
          <a:bodyPr/>
          <a:lstStyle>
            <a:defPPr/>
            <a:lvl1pPr lvl="0"/>
          </a:lstStyle>
          <a:p>
            <a:r>
              <a:t>Образец заголовка</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Только заголовок">
    <p:spTree>
      <p:nvGrpSpPr>
        <p:cNvPr id="1" name="GroupShape 134"/>
        <p:cNvGrpSpPr/>
        <p:nvPr/>
      </p:nvGrpSpPr>
      <p:grpSpPr>
        <a:xfrm>
          <a:off x="0" y="0"/>
          <a:ext cx="0" cy="0"/>
          <a:chOff x="0" y="0"/>
          <a:chExt cx="0" cy="0"/>
        </a:xfrm>
      </p:grpSpPr>
      <p:sp>
        <p:nvSpPr>
          <p:cNvPr id="135" name="Shape 135"/>
          <p:cNvSpPr txBox="1">
            <a:spLocks noGrp="1"/>
          </p:cNvSpPr>
          <p:nvPr>
            <p:ph type="dt" idx="10"/>
          </p:nvPr>
        </p:nvSpPr>
        <p:spPr>
          <a:prstGeom prst="rect">
            <a:avLst/>
          </a:prstGeom>
        </p:spPr>
        <p:txBody>
          <a:bodyPr/>
          <a:lstStyle>
            <a:defPPr/>
            <a:lvl1pPr lvl="0"/>
          </a:lstStyle>
          <a:p>
            <a:r>
              <a:t>18.07.2022</a:t>
            </a:r>
          </a:p>
        </p:txBody>
      </p:sp>
      <p:sp>
        <p:nvSpPr>
          <p:cNvPr id="136" name="Shape 136"/>
          <p:cNvSpPr txBox="1">
            <a:spLocks noGrp="1"/>
          </p:cNvSpPr>
          <p:nvPr>
            <p:ph type="ftr" idx="11"/>
          </p:nvPr>
        </p:nvSpPr>
        <p:spPr>
          <a:prstGeom prst="rect">
            <a:avLst/>
          </a:prstGeom>
        </p:spPr>
        <p:txBody>
          <a:bodyPr/>
          <a:lstStyle>
            <a:defPPr/>
            <a:lvl1pPr lvl="0"/>
          </a:lstStyle>
          <a:p>
            <a:endParaRPr/>
          </a:p>
        </p:txBody>
      </p:sp>
      <p:sp>
        <p:nvSpPr>
          <p:cNvPr id="137" name="Shape 137"/>
          <p:cNvSpPr txBox="1">
            <a:spLocks noGrp="1"/>
          </p:cNvSpPr>
          <p:nvPr>
            <p:ph type="sldNum" idx="12"/>
          </p:nvPr>
        </p:nvSpPr>
        <p:spPr>
          <a:prstGeom prst="rect">
            <a:avLst/>
          </a:prstGeom>
        </p:spPr>
        <p:txBody>
          <a:bodyPr/>
          <a:lstStyle>
            <a:defPPr/>
            <a:lvl1pPr lvl="0"/>
          </a:lstStyle>
          <a:p>
            <a:r>
              <a:t>‹#›</a:t>
            </a:r>
          </a:p>
        </p:txBody>
      </p:sp>
      <p:sp>
        <p:nvSpPr>
          <p:cNvPr id="138" name="Shape 138"/>
          <p:cNvSpPr txBox="1">
            <a:spLocks noGrp="1"/>
          </p:cNvSpPr>
          <p:nvPr>
            <p:ph type="title" idx="2"/>
          </p:nvPr>
        </p:nvSpPr>
        <p:spPr>
          <a:prstGeom prst="rect">
            <a:avLst/>
          </a:prstGeom>
        </p:spPr>
        <p:txBody>
          <a:bodyPr/>
          <a:lstStyle>
            <a:defPPr/>
            <a:lvl1pPr lvl="0"/>
          </a:lstStyle>
          <a:p>
            <a:r>
              <a:t>Образец заголовка</a:t>
            </a: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cSld name="Title">
    <p:spTree>
      <p:nvGrpSpPr>
        <p:cNvPr id="1" name="GroupShape 110"/>
        <p:cNvGrpSpPr/>
        <p:nvPr/>
      </p:nvGrpSpPr>
      <p:grpSpPr>
        <a:xfrm>
          <a:off x="0" y="0"/>
          <a:ext cx="0" cy="0"/>
          <a:chOff x="0" y="0"/>
          <a:chExt cx="0" cy="0"/>
        </a:xfrm>
      </p:grpSpPr>
      <p:sp>
        <p:nvSpPr>
          <p:cNvPr id="111" name="Shape 111"/>
          <p:cNvSpPr txBox="1">
            <a:spLocks noGrp="1"/>
          </p:cNvSpPr>
          <p:nvPr>
            <p:ph type="title" idx="4"/>
          </p:nvPr>
        </p:nvSpPr>
        <p:spPr>
          <a:xfrm>
            <a:off x="1143000" y="843398"/>
            <a:ext cx="6858000" cy="1790700"/>
          </a:xfrm>
          <a:prstGeom prst="rect">
            <a:avLst/>
          </a:prstGeom>
        </p:spPr>
        <p:txBody>
          <a:bodyPr anchor="b">
            <a:normAutofit/>
          </a:bodyPr>
          <a:lstStyle>
            <a:defPPr/>
            <a:lvl1pPr lvl="0" algn="ctr">
              <a:defRPr sz="4500"/>
            </a:lvl1pPr>
          </a:lstStyle>
          <a:p>
            <a:r>
              <a:t>Образец заголовка</a:t>
            </a:r>
          </a:p>
        </p:txBody>
      </p:sp>
      <p:sp>
        <p:nvSpPr>
          <p:cNvPr id="112" name="Shape 112"/>
          <p:cNvSpPr txBox="1">
            <a:spLocks noGrp="1"/>
          </p:cNvSpPr>
          <p:nvPr>
            <p:ph type="subTitle" idx="5"/>
          </p:nvPr>
        </p:nvSpPr>
        <p:spPr>
          <a:xfrm>
            <a:off x="1143000" y="2701528"/>
            <a:ext cx="6858000" cy="1241822"/>
          </a:xfrm>
          <a:prstGeom prst="rect">
            <a:avLst/>
          </a:prstGeom>
        </p:spPr>
        <p:txBody>
          <a:bodyPr>
            <a:normAutofit/>
          </a:bodyPr>
          <a:lstStyle>
            <a:defPPr/>
            <a:lvl1pPr marL="0" lvl="0" indent="0" algn="ctr">
              <a:buNone/>
              <a:defRPr sz="1800">
                <a:solidFill>
                  <a:schemeClr val="tx1">
                    <a:lumMod val="75000"/>
                    <a:lumOff val="25000"/>
                  </a:schemeClr>
                </a:solidFill>
              </a:defRPr>
            </a:lvl1pPr>
            <a:lvl2pPr marL="342900" lvl="1" indent="0" algn="ctr">
              <a:buNone/>
              <a:defRPr sz="2100"/>
            </a:lvl2pPr>
            <a:lvl3pPr marL="685800" lvl="2" indent="0" algn="ctr">
              <a:buNone/>
              <a:defRPr sz="1800"/>
            </a:lvl3pPr>
            <a:lvl4pPr marL="1028700" lvl="3" indent="0" algn="ctr">
              <a:buNone/>
              <a:defRPr sz="1500"/>
            </a:lvl4pPr>
            <a:lvl5pPr marL="1371600" lvl="4" indent="0" algn="ctr">
              <a:buNone/>
              <a:defRPr sz="1500"/>
            </a:lvl5pPr>
            <a:lvl6pPr marL="1714500" lvl="5" indent="0" algn="ctr">
              <a:buNone/>
              <a:defRPr sz="1500"/>
            </a:lvl6pPr>
            <a:lvl7pPr marL="2057400" lvl="6" indent="0" algn="ctr">
              <a:buNone/>
              <a:defRPr sz="1500"/>
            </a:lvl7pPr>
            <a:lvl8pPr marL="2400300" lvl="7" indent="0" algn="ctr">
              <a:buNone/>
              <a:defRPr sz="1500"/>
            </a:lvl8pPr>
            <a:lvl9pPr marL="2743200" lvl="8" indent="0" algn="ctr">
              <a:buNone/>
              <a:defRPr sz="1500"/>
            </a:lvl9pPr>
          </a:lstStyle>
          <a:p>
            <a:r>
              <a:t>Образец подзаголовка</a:t>
            </a:r>
          </a:p>
        </p:txBody>
      </p:sp>
      <p:sp>
        <p:nvSpPr>
          <p:cNvPr id="113" name="Shape 113"/>
          <p:cNvSpPr txBox="1">
            <a:spLocks noGrp="1"/>
          </p:cNvSpPr>
          <p:nvPr>
            <p:ph type="dt" idx="10"/>
          </p:nvPr>
        </p:nvSpPr>
        <p:spPr>
          <a:prstGeom prst="rect">
            <a:avLst/>
          </a:prstGeom>
        </p:spPr>
        <p:txBody>
          <a:bodyPr/>
          <a:lstStyle>
            <a:defPPr/>
            <a:lvl1pPr lvl="0"/>
          </a:lstStyle>
          <a:p>
            <a:r>
              <a:t>18.07.2022</a:t>
            </a:r>
          </a:p>
        </p:txBody>
      </p:sp>
      <p:sp>
        <p:nvSpPr>
          <p:cNvPr id="114" name="Shape 114"/>
          <p:cNvSpPr txBox="1">
            <a:spLocks noGrp="1"/>
          </p:cNvSpPr>
          <p:nvPr>
            <p:ph type="ftr" idx="11"/>
          </p:nvPr>
        </p:nvSpPr>
        <p:spPr>
          <a:prstGeom prst="rect">
            <a:avLst/>
          </a:prstGeom>
        </p:spPr>
        <p:txBody>
          <a:bodyPr/>
          <a:lstStyle>
            <a:defPPr/>
            <a:lvl1pPr lvl="0"/>
          </a:lstStyle>
          <a:p>
            <a:endParaRPr/>
          </a:p>
        </p:txBody>
      </p:sp>
      <p:sp>
        <p:nvSpPr>
          <p:cNvPr id="115" name="Shape 115"/>
          <p:cNvSpPr txBox="1">
            <a:spLocks noGrp="1"/>
          </p:cNvSpPr>
          <p:nvPr>
            <p:ph type="sldNum" idx="12"/>
          </p:nvPr>
        </p:nvSpPr>
        <p:spPr>
          <a:prstGeom prst="rect">
            <a:avLst/>
          </a:prstGeom>
        </p:spPr>
        <p:txBody>
          <a:bodyPr/>
          <a:lstStyle>
            <a:defPPr/>
            <a:lvl1pPr lvl="0"/>
          </a:lstStyle>
          <a:p>
            <a:r>
              <a:t>‹#›</a:t>
            </a: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GroupShape 97"/>
        <p:cNvGrpSpPr/>
        <p:nvPr/>
      </p:nvGrpSpPr>
      <p:grpSpPr>
        <a:xfrm>
          <a:off x="0" y="0"/>
          <a:ext cx="0" cy="0"/>
          <a:chOff x="0" y="0"/>
          <a:chExt cx="0" cy="0"/>
        </a:xfrm>
      </p:grpSpPr>
      <p:sp>
        <p:nvSpPr>
          <p:cNvPr id="98" name="Shape 98"/>
          <p:cNvSpPr txBox="1">
            <a:spLocks noGrp="1"/>
          </p:cNvSpPr>
          <p:nvPr>
            <p:ph type="title" idx="4"/>
          </p:nvPr>
        </p:nvSpPr>
        <p:spPr>
          <a:prstGeom prst="rect">
            <a:avLst/>
          </a:prstGeom>
        </p:spPr>
        <p:txBody>
          <a:bodyPr/>
          <a:lstStyle>
            <a:defPPr/>
            <a:lvl1pPr lvl="0"/>
          </a:lstStyle>
          <a:p>
            <a:r>
              <a:t>Образец заголовка</a:t>
            </a:r>
          </a:p>
        </p:txBody>
      </p:sp>
      <p:sp>
        <p:nvSpPr>
          <p:cNvPr id="99" name="Shape 99"/>
          <p:cNvSpPr txBox="1">
            <a:spLocks noGrp="1"/>
          </p:cNvSpPr>
          <p:nvPr>
            <p:ph type="body" idx="5"/>
          </p:nvPr>
        </p:nvSpPr>
        <p:spPr>
          <a:prstGeom prst="rect">
            <a:avLst/>
          </a:prstGeom>
        </p:spPr>
        <p:txBody>
          <a:bodyPr/>
          <a:lstStyle>
            <a:defPPr/>
            <a:lvl1pPr lvl="0"/>
          </a:lstStyle>
          <a:p>
            <a:pPr lvl="0"/>
            <a:r>
              <a:t>Образец текста</a:t>
            </a:r>
          </a:p>
          <a:p>
            <a:pPr lvl="1"/>
            <a:r>
              <a:t>Второй уровень</a:t>
            </a:r>
          </a:p>
          <a:p>
            <a:pPr lvl="2"/>
            <a:r>
              <a:t>Третий уровень</a:t>
            </a:r>
          </a:p>
          <a:p>
            <a:pPr lvl="3"/>
            <a:r>
              <a:t>Четвертый уровень</a:t>
            </a:r>
          </a:p>
          <a:p>
            <a:pPr lvl="4"/>
            <a:r>
              <a:t>Пятый уровень</a:t>
            </a:r>
          </a:p>
        </p:txBody>
      </p:sp>
      <p:sp>
        <p:nvSpPr>
          <p:cNvPr id="100" name="Shape 100"/>
          <p:cNvSpPr txBox="1">
            <a:spLocks noGrp="1"/>
          </p:cNvSpPr>
          <p:nvPr>
            <p:ph type="dt" idx="10"/>
          </p:nvPr>
        </p:nvSpPr>
        <p:spPr>
          <a:prstGeom prst="rect">
            <a:avLst/>
          </a:prstGeom>
        </p:spPr>
        <p:txBody>
          <a:bodyPr/>
          <a:lstStyle>
            <a:defPPr/>
            <a:lvl1pPr lvl="0"/>
          </a:lstStyle>
          <a:p>
            <a:r>
              <a:t>18.07.2022</a:t>
            </a:r>
          </a:p>
        </p:txBody>
      </p:sp>
      <p:sp>
        <p:nvSpPr>
          <p:cNvPr id="101" name="Shape 101"/>
          <p:cNvSpPr txBox="1">
            <a:spLocks noGrp="1"/>
          </p:cNvSpPr>
          <p:nvPr>
            <p:ph type="ftr" idx="11"/>
          </p:nvPr>
        </p:nvSpPr>
        <p:spPr>
          <a:prstGeom prst="rect">
            <a:avLst/>
          </a:prstGeom>
        </p:spPr>
        <p:txBody>
          <a:bodyPr/>
          <a:lstStyle>
            <a:defPPr/>
            <a:lvl1pPr lvl="0"/>
          </a:lstStyle>
          <a:p>
            <a:endParaRPr/>
          </a:p>
        </p:txBody>
      </p:sp>
      <p:sp>
        <p:nvSpPr>
          <p:cNvPr id="102" name="Shape 102"/>
          <p:cNvSpPr txBox="1">
            <a:spLocks noGrp="1"/>
          </p:cNvSpPr>
          <p:nvPr>
            <p:ph type="sldNum" idx="12"/>
          </p:nvPr>
        </p:nvSpPr>
        <p:spPr>
          <a:prstGeom prst="rect">
            <a:avLst/>
          </a:prstGeom>
        </p:spPr>
        <p:txBody>
          <a:bodyPr/>
          <a:lstStyle>
            <a:defPPr/>
            <a:lvl1pPr lvl="0"/>
          </a:lstStyle>
          <a:p>
            <a:r>
              <a:t>‹#›</a:t>
            </a: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cSld name="Title and Subtitle">
    <p:spTree>
      <p:nvGrpSpPr>
        <p:cNvPr id="1" name="GroupShape 220"/>
        <p:cNvGrpSpPr/>
        <p:nvPr/>
      </p:nvGrpSpPr>
      <p:grpSpPr>
        <a:xfrm>
          <a:off x="0" y="0"/>
          <a:ext cx="0" cy="0"/>
          <a:chOff x="0" y="0"/>
          <a:chExt cx="0" cy="0"/>
        </a:xfrm>
      </p:grpSpPr>
      <p:sp>
        <p:nvSpPr>
          <p:cNvPr id="221" name="Shape 221"/>
          <p:cNvSpPr txBox="1">
            <a:spLocks noGrp="1"/>
          </p:cNvSpPr>
          <p:nvPr>
            <p:ph type="title" idx="4"/>
          </p:nvPr>
        </p:nvSpPr>
        <p:spPr>
          <a:xfrm>
            <a:off x="623888" y="1284317"/>
            <a:ext cx="7886700" cy="2138406"/>
          </a:xfrm>
          <a:prstGeom prst="rect">
            <a:avLst/>
          </a:prstGeom>
        </p:spPr>
        <p:txBody>
          <a:bodyPr anchor="b">
            <a:normAutofit/>
          </a:bodyPr>
          <a:lstStyle>
            <a:defPPr/>
            <a:lvl1pPr lvl="0">
              <a:defRPr sz="4500" b="0"/>
            </a:lvl1pPr>
          </a:lstStyle>
          <a:p>
            <a:r>
              <a:t>Образец заголовка</a:t>
            </a:r>
          </a:p>
        </p:txBody>
      </p:sp>
      <p:sp>
        <p:nvSpPr>
          <p:cNvPr id="222" name="Shape 222"/>
          <p:cNvSpPr txBox="1">
            <a:spLocks noGrp="1"/>
          </p:cNvSpPr>
          <p:nvPr>
            <p:ph type="body" idx="5"/>
          </p:nvPr>
        </p:nvSpPr>
        <p:spPr>
          <a:xfrm>
            <a:off x="623888" y="3414475"/>
            <a:ext cx="7886700" cy="1125140"/>
          </a:xfrm>
          <a:prstGeom prst="rect">
            <a:avLst/>
          </a:prstGeom>
        </p:spPr>
        <p:txBody>
          <a:bodyPr anchor="t">
            <a:normAutofit/>
          </a:bodyPr>
          <a:lstStyle>
            <a:defPPr/>
            <a:lvl1pPr marL="0" lvl="0" indent="0">
              <a:buNone/>
              <a:defRPr sz="1800">
                <a:solidFill>
                  <a:schemeClr val="tx1">
                    <a:lumMod val="75000"/>
                    <a:lumOff val="25000"/>
                  </a:schemeClr>
                </a:solidFill>
              </a:defRPr>
            </a:lvl1pPr>
            <a:lvl2pPr marL="342900" lvl="1" indent="0">
              <a:buNone/>
              <a:defRPr sz="1350">
                <a:solidFill>
                  <a:schemeClr val="tx1">
                    <a:tint val="75000"/>
                  </a:schemeClr>
                </a:solidFill>
              </a:defRPr>
            </a:lvl2pPr>
            <a:lvl3pPr marL="685800" lvl="2" indent="0">
              <a:buNone/>
              <a:defRPr sz="1200">
                <a:solidFill>
                  <a:schemeClr val="tx1">
                    <a:tint val="75000"/>
                  </a:schemeClr>
                </a:solidFill>
              </a:defRPr>
            </a:lvl3pPr>
            <a:lvl4pPr marL="1028700" lvl="3" indent="0">
              <a:buNone/>
              <a:defRPr sz="1050">
                <a:solidFill>
                  <a:schemeClr val="tx1">
                    <a:tint val="75000"/>
                  </a:schemeClr>
                </a:solidFill>
              </a:defRPr>
            </a:lvl4pPr>
            <a:lvl5pPr marL="1371600" lvl="4" indent="0">
              <a:buNone/>
              <a:defRPr sz="1050">
                <a:solidFill>
                  <a:schemeClr val="tx1">
                    <a:tint val="75000"/>
                  </a:schemeClr>
                </a:solidFill>
              </a:defRPr>
            </a:lvl5pPr>
            <a:lvl6pPr marL="1714500" lvl="5" indent="0">
              <a:buNone/>
              <a:defRPr sz="1050">
                <a:solidFill>
                  <a:schemeClr val="tx1">
                    <a:tint val="75000"/>
                  </a:schemeClr>
                </a:solidFill>
              </a:defRPr>
            </a:lvl6pPr>
            <a:lvl7pPr marL="2057400" lvl="6" indent="0">
              <a:buNone/>
              <a:defRPr sz="1050">
                <a:solidFill>
                  <a:schemeClr val="tx1">
                    <a:tint val="75000"/>
                  </a:schemeClr>
                </a:solidFill>
              </a:defRPr>
            </a:lvl7pPr>
            <a:lvl8pPr marL="2400300" lvl="7" indent="0">
              <a:buNone/>
              <a:defRPr sz="1050">
                <a:solidFill>
                  <a:schemeClr val="tx1">
                    <a:tint val="75000"/>
                  </a:schemeClr>
                </a:solidFill>
              </a:defRPr>
            </a:lvl8pPr>
            <a:lvl9pPr marL="2743200" lvl="8" indent="0">
              <a:buNone/>
              <a:defRPr sz="1050">
                <a:solidFill>
                  <a:schemeClr val="tx1">
                    <a:tint val="75000"/>
                  </a:schemeClr>
                </a:solidFill>
              </a:defRPr>
            </a:lvl9pPr>
          </a:lstStyle>
          <a:p>
            <a:pPr lvl="0"/>
            <a:r>
              <a:t>Образец текста</a:t>
            </a:r>
          </a:p>
        </p:txBody>
      </p:sp>
      <p:sp>
        <p:nvSpPr>
          <p:cNvPr id="223" name="Shape 223"/>
          <p:cNvSpPr txBox="1">
            <a:spLocks noGrp="1"/>
          </p:cNvSpPr>
          <p:nvPr>
            <p:ph type="dt" idx="10"/>
          </p:nvPr>
        </p:nvSpPr>
        <p:spPr>
          <a:prstGeom prst="rect">
            <a:avLst/>
          </a:prstGeom>
        </p:spPr>
        <p:txBody>
          <a:bodyPr/>
          <a:lstStyle>
            <a:defPPr/>
            <a:lvl1pPr lvl="0"/>
          </a:lstStyle>
          <a:p>
            <a:r>
              <a:t>18.07.2022</a:t>
            </a:r>
          </a:p>
        </p:txBody>
      </p:sp>
      <p:sp>
        <p:nvSpPr>
          <p:cNvPr id="224" name="Shape 224"/>
          <p:cNvSpPr txBox="1">
            <a:spLocks noGrp="1"/>
          </p:cNvSpPr>
          <p:nvPr>
            <p:ph type="ftr" idx="11"/>
          </p:nvPr>
        </p:nvSpPr>
        <p:spPr>
          <a:prstGeom prst="rect">
            <a:avLst/>
          </a:prstGeom>
        </p:spPr>
        <p:txBody>
          <a:bodyPr/>
          <a:lstStyle>
            <a:defPPr/>
            <a:lvl1pPr lvl="0"/>
          </a:lstStyle>
          <a:p>
            <a:endParaRPr/>
          </a:p>
        </p:txBody>
      </p:sp>
      <p:sp>
        <p:nvSpPr>
          <p:cNvPr id="225" name="Shape 225"/>
          <p:cNvSpPr txBox="1">
            <a:spLocks noGrp="1"/>
          </p:cNvSpPr>
          <p:nvPr>
            <p:ph type="sldNum" idx="12"/>
          </p:nvPr>
        </p:nvSpPr>
        <p:spPr>
          <a:prstGeom prst="rect">
            <a:avLst/>
          </a:prstGeom>
        </p:spPr>
        <p:txBody>
          <a:bodyPr/>
          <a:lstStyle>
            <a:defPPr/>
            <a:lvl1pPr lvl="0"/>
          </a:lstStyle>
          <a:p>
            <a:r>
              <a:t>‹#›</a:t>
            </a: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cSld name="Title and Two Columns">
    <p:spTree>
      <p:nvGrpSpPr>
        <p:cNvPr id="1" name="GroupShape 103"/>
        <p:cNvGrpSpPr/>
        <p:nvPr/>
      </p:nvGrpSpPr>
      <p:grpSpPr>
        <a:xfrm>
          <a:off x="0" y="0"/>
          <a:ext cx="0" cy="0"/>
          <a:chOff x="0" y="0"/>
          <a:chExt cx="0" cy="0"/>
        </a:xfrm>
      </p:grpSpPr>
      <p:sp>
        <p:nvSpPr>
          <p:cNvPr id="104" name="Shape 104"/>
          <p:cNvSpPr txBox="1">
            <a:spLocks noGrp="1"/>
          </p:cNvSpPr>
          <p:nvPr>
            <p:ph type="title" idx="4"/>
          </p:nvPr>
        </p:nvSpPr>
        <p:spPr>
          <a:prstGeom prst="rect">
            <a:avLst/>
          </a:prstGeom>
        </p:spPr>
        <p:txBody>
          <a:bodyPr/>
          <a:lstStyle>
            <a:defPPr/>
            <a:lvl1pPr lvl="0"/>
          </a:lstStyle>
          <a:p>
            <a:r>
              <a:t>Образец заголовка</a:t>
            </a:r>
          </a:p>
        </p:txBody>
      </p:sp>
      <p:sp>
        <p:nvSpPr>
          <p:cNvPr id="105" name="Shape 105"/>
          <p:cNvSpPr txBox="1">
            <a:spLocks noGrp="1"/>
          </p:cNvSpPr>
          <p:nvPr>
            <p:ph type="body" idx="5"/>
          </p:nvPr>
        </p:nvSpPr>
        <p:spPr>
          <a:xfrm>
            <a:off x="633845" y="1371600"/>
            <a:ext cx="3886200" cy="3263503"/>
          </a:xfrm>
          <a:prstGeom prst="rect">
            <a:avLst/>
          </a:prstGeom>
        </p:spPr>
        <p:txBody>
          <a:bodyPr/>
          <a:lstStyle>
            <a:defPPr/>
            <a:lvl1pPr lvl="0"/>
          </a:lstStyle>
          <a:p>
            <a:pPr lvl="0"/>
            <a:r>
              <a:t>Образец текста</a:t>
            </a:r>
          </a:p>
          <a:p>
            <a:pPr lvl="1"/>
            <a:r>
              <a:t>Второй уровень</a:t>
            </a:r>
          </a:p>
          <a:p>
            <a:pPr lvl="2"/>
            <a:r>
              <a:t>Третий уровень</a:t>
            </a:r>
          </a:p>
          <a:p>
            <a:pPr lvl="3"/>
            <a:r>
              <a:t>Четвертый уровень</a:t>
            </a:r>
          </a:p>
          <a:p>
            <a:pPr lvl="4"/>
            <a:r>
              <a:t>Пятый уровень</a:t>
            </a:r>
          </a:p>
        </p:txBody>
      </p:sp>
      <p:sp>
        <p:nvSpPr>
          <p:cNvPr id="106" name="Shape 106"/>
          <p:cNvSpPr txBox="1">
            <a:spLocks noGrp="1"/>
          </p:cNvSpPr>
          <p:nvPr>
            <p:ph type="body" idx="12"/>
          </p:nvPr>
        </p:nvSpPr>
        <p:spPr>
          <a:xfrm>
            <a:off x="4629150" y="1371600"/>
            <a:ext cx="3886200" cy="3263503"/>
          </a:xfrm>
          <a:prstGeom prst="rect">
            <a:avLst/>
          </a:prstGeom>
        </p:spPr>
        <p:txBody>
          <a:bodyPr/>
          <a:lstStyle>
            <a:defPPr/>
            <a:lvl1pPr lvl="0"/>
          </a:lstStyle>
          <a:p>
            <a:pPr lvl="0"/>
            <a:r>
              <a:t>Образец текста</a:t>
            </a:r>
          </a:p>
          <a:p>
            <a:pPr lvl="1"/>
            <a:r>
              <a:t>Второй уровень</a:t>
            </a:r>
          </a:p>
          <a:p>
            <a:pPr lvl="2"/>
            <a:r>
              <a:t>Третий уровень</a:t>
            </a:r>
          </a:p>
          <a:p>
            <a:pPr lvl="3"/>
            <a:r>
              <a:t>Четвертый уровень</a:t>
            </a:r>
          </a:p>
          <a:p>
            <a:pPr lvl="4"/>
            <a:r>
              <a:t>Пятый уровень</a:t>
            </a:r>
          </a:p>
        </p:txBody>
      </p:sp>
      <p:sp>
        <p:nvSpPr>
          <p:cNvPr id="107" name="Shape 107"/>
          <p:cNvSpPr txBox="1">
            <a:spLocks noGrp="1"/>
          </p:cNvSpPr>
          <p:nvPr>
            <p:ph type="dt" idx="10"/>
          </p:nvPr>
        </p:nvSpPr>
        <p:spPr>
          <a:prstGeom prst="rect">
            <a:avLst/>
          </a:prstGeom>
        </p:spPr>
        <p:txBody>
          <a:bodyPr/>
          <a:lstStyle>
            <a:defPPr/>
            <a:lvl1pPr lvl="0"/>
          </a:lstStyle>
          <a:p>
            <a:r>
              <a:t>18.07.2022</a:t>
            </a:r>
          </a:p>
        </p:txBody>
      </p:sp>
      <p:sp>
        <p:nvSpPr>
          <p:cNvPr id="108" name="Shape 108"/>
          <p:cNvSpPr txBox="1">
            <a:spLocks noGrp="1"/>
          </p:cNvSpPr>
          <p:nvPr>
            <p:ph type="ftr" idx="11"/>
          </p:nvPr>
        </p:nvSpPr>
        <p:spPr>
          <a:prstGeom prst="rect">
            <a:avLst/>
          </a:prstGeom>
        </p:spPr>
        <p:txBody>
          <a:bodyPr/>
          <a:lstStyle>
            <a:defPPr/>
            <a:lvl1pPr lvl="0"/>
          </a:lstStyle>
          <a:p>
            <a:endParaRPr/>
          </a:p>
        </p:txBody>
      </p:sp>
      <p:sp>
        <p:nvSpPr>
          <p:cNvPr id="109" name="Shape 109"/>
          <p:cNvSpPr txBox="1">
            <a:spLocks noGrp="1"/>
          </p:cNvSpPr>
          <p:nvPr>
            <p:ph type="sldNum" idx="12"/>
          </p:nvPr>
        </p:nvSpPr>
        <p:spPr>
          <a:prstGeom prst="rect">
            <a:avLst/>
          </a:prstGeom>
        </p:spPr>
        <p:txBody>
          <a:bodyPr/>
          <a:lstStyle>
            <a:defPPr/>
            <a:lvl1pPr lvl="0"/>
          </a:lstStyle>
          <a:p>
            <a:r>
              <a:t>‹#›</a:t>
            </a: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cSld name="Blank">
    <p:spTree>
      <p:nvGrpSpPr>
        <p:cNvPr id="1" name="GroupShape 34"/>
        <p:cNvGrpSpPr/>
        <p:nvPr/>
      </p:nvGrpSpPr>
      <p:grpSpPr>
        <a:xfrm>
          <a:off x="0" y="0"/>
          <a:ext cx="0" cy="0"/>
          <a:chOff x="0" y="0"/>
          <a:chExt cx="0" cy="0"/>
        </a:xfrm>
      </p:grpSpPr>
      <p:sp>
        <p:nvSpPr>
          <p:cNvPr id="35" name="Shape 35"/>
          <p:cNvSpPr txBox="1">
            <a:spLocks noGrp="1"/>
          </p:cNvSpPr>
          <p:nvPr>
            <p:ph type="dt" idx="10"/>
          </p:nvPr>
        </p:nvSpPr>
        <p:spPr>
          <a:prstGeom prst="rect">
            <a:avLst/>
          </a:prstGeom>
        </p:spPr>
        <p:txBody>
          <a:bodyPr/>
          <a:lstStyle>
            <a:defPPr/>
            <a:lvl1pPr lvl="0"/>
          </a:lstStyle>
          <a:p>
            <a:r>
              <a:t>18.07.2022</a:t>
            </a:r>
          </a:p>
        </p:txBody>
      </p:sp>
      <p:sp>
        <p:nvSpPr>
          <p:cNvPr id="36" name="Shape 36"/>
          <p:cNvSpPr txBox="1">
            <a:spLocks noGrp="1"/>
          </p:cNvSpPr>
          <p:nvPr>
            <p:ph type="ftr" idx="11"/>
          </p:nvPr>
        </p:nvSpPr>
        <p:spPr>
          <a:prstGeom prst="rect">
            <a:avLst/>
          </a:prstGeom>
        </p:spPr>
        <p:txBody>
          <a:bodyPr/>
          <a:lstStyle>
            <a:defPPr/>
            <a:lvl1pPr lvl="0"/>
          </a:lstStyle>
          <a:p>
            <a:endParaRPr/>
          </a:p>
        </p:txBody>
      </p:sp>
      <p:sp>
        <p:nvSpPr>
          <p:cNvPr id="37" name="Shape 37"/>
          <p:cNvSpPr txBox="1">
            <a:spLocks noGrp="1"/>
          </p:cNvSpPr>
          <p:nvPr>
            <p:ph type="sldNum" idx="12"/>
          </p:nvPr>
        </p:nvSpPr>
        <p:spPr>
          <a:prstGeom prst="rect">
            <a:avLst/>
          </a:prstGeom>
        </p:spPr>
        <p:txBody>
          <a:bodyPr/>
          <a:lstStyle>
            <a:defPPr/>
            <a:lvl1pPr lvl="0"/>
          </a:lstStyle>
          <a:p>
            <a:r>
              <a:t>‹#›</a:t>
            </a: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cSld name="Title, Text and Object">
    <p:spTree>
      <p:nvGrpSpPr>
        <p:cNvPr id="1" name="GroupShape 66"/>
        <p:cNvGrpSpPr/>
        <p:nvPr/>
      </p:nvGrpSpPr>
      <p:grpSpPr>
        <a:xfrm>
          <a:off x="0" y="0"/>
          <a:ext cx="0" cy="0"/>
          <a:chOff x="0" y="0"/>
          <a:chExt cx="0" cy="0"/>
        </a:xfrm>
      </p:grpSpPr>
      <p:sp>
        <p:nvSpPr>
          <p:cNvPr id="67" name="Shape 67"/>
          <p:cNvSpPr txBox="1">
            <a:spLocks noGrp="1"/>
          </p:cNvSpPr>
          <p:nvPr>
            <p:ph type="title" idx="4"/>
          </p:nvPr>
        </p:nvSpPr>
        <p:spPr>
          <a:xfrm>
            <a:off x="630936" y="342900"/>
            <a:ext cx="2948940" cy="1200148"/>
          </a:xfrm>
          <a:prstGeom prst="rect">
            <a:avLst/>
          </a:prstGeom>
        </p:spPr>
        <p:txBody>
          <a:bodyPr anchor="b">
            <a:normAutofit/>
          </a:bodyPr>
          <a:lstStyle>
            <a:defPPr/>
            <a:lvl1pPr lvl="0">
              <a:defRPr sz="2400" b="0"/>
            </a:lvl1pPr>
          </a:lstStyle>
          <a:p>
            <a:r>
              <a:t>Образец заголовка</a:t>
            </a:r>
          </a:p>
        </p:txBody>
      </p:sp>
      <p:sp>
        <p:nvSpPr>
          <p:cNvPr id="68" name="Shape 68"/>
          <p:cNvSpPr txBox="1">
            <a:spLocks noGrp="1"/>
          </p:cNvSpPr>
          <p:nvPr>
            <p:ph type="body" idx="5"/>
          </p:nvPr>
        </p:nvSpPr>
        <p:spPr>
          <a:xfrm>
            <a:off x="3886200" y="742950"/>
            <a:ext cx="4629150" cy="3657600"/>
          </a:xfrm>
          <a:prstGeom prst="rect">
            <a:avLst/>
          </a:prstGeom>
        </p:spPr>
        <p:txBody>
          <a:bodyPr/>
          <a:lstStyle>
            <a:defPPr/>
            <a:lvl1pPr lvl="0">
              <a:defRPr sz="2400"/>
            </a:lvl1pPr>
            <a:lvl2pPr lvl="1">
              <a:defRPr sz="2100"/>
            </a:lvl2pPr>
            <a:lvl3pPr lvl="2">
              <a:defRPr sz="1800"/>
            </a:lvl3pPr>
            <a:lvl4pPr lvl="3">
              <a:defRPr sz="1500"/>
            </a:lvl4pPr>
            <a:lvl5pPr lvl="4">
              <a:defRPr sz="1500"/>
            </a:lvl5pPr>
            <a:lvl6pPr lvl="5">
              <a:defRPr sz="1500"/>
            </a:lvl6pPr>
            <a:lvl7pPr lvl="6">
              <a:defRPr sz="1500"/>
            </a:lvl7pPr>
            <a:lvl8pPr lvl="7">
              <a:defRPr sz="1500"/>
            </a:lvl8pPr>
            <a:lvl9pPr lvl="8">
              <a:defRPr sz="1500"/>
            </a:lvl9pPr>
          </a:lstStyle>
          <a:p>
            <a:pPr lvl="0"/>
            <a:r>
              <a:t>Образец текста</a:t>
            </a:r>
          </a:p>
          <a:p>
            <a:pPr lvl="1"/>
            <a:r>
              <a:t>Второй уровень</a:t>
            </a:r>
          </a:p>
          <a:p>
            <a:pPr lvl="2"/>
            <a:r>
              <a:t>Третий уровень</a:t>
            </a:r>
          </a:p>
          <a:p>
            <a:pPr lvl="3"/>
            <a:r>
              <a:t>Четвертый уровень</a:t>
            </a:r>
          </a:p>
          <a:p>
            <a:pPr lvl="4"/>
            <a:r>
              <a:t>Пятый уровень</a:t>
            </a:r>
          </a:p>
        </p:txBody>
      </p:sp>
      <p:sp>
        <p:nvSpPr>
          <p:cNvPr id="69" name="Shape 69"/>
          <p:cNvSpPr txBox="1">
            <a:spLocks noGrp="1"/>
          </p:cNvSpPr>
          <p:nvPr>
            <p:ph type="body" idx="12"/>
          </p:nvPr>
        </p:nvSpPr>
        <p:spPr>
          <a:xfrm>
            <a:off x="630936" y="1543049"/>
            <a:ext cx="2948940" cy="2857501"/>
          </a:xfrm>
          <a:prstGeom prst="rect">
            <a:avLst/>
          </a:prstGeom>
        </p:spPr>
        <p:txBody>
          <a:bodyPr>
            <a:normAutofit/>
          </a:bodyPr>
          <a:lstStyle>
            <a:defPPr/>
            <a:lvl1pPr marL="0" lvl="0" indent="0">
              <a:lnSpc>
                <a:spcPct val="90000"/>
              </a:lnSpc>
              <a:buNone/>
              <a:defRPr sz="1200"/>
            </a:lvl1pPr>
            <a:lvl2pPr marL="342900" lvl="1" indent="0">
              <a:buNone/>
              <a:defRPr sz="900"/>
            </a:lvl2pPr>
            <a:lvl3pPr marL="685800" lvl="2" indent="0">
              <a:buNone/>
              <a:defRPr sz="750"/>
            </a:lvl3pPr>
            <a:lvl4pPr marL="1028700" lvl="3" indent="0">
              <a:buNone/>
              <a:defRPr sz="675"/>
            </a:lvl4pPr>
            <a:lvl5pPr marL="1371600" lvl="4" indent="0">
              <a:buNone/>
              <a:defRPr sz="675"/>
            </a:lvl5pPr>
            <a:lvl6pPr marL="1714500" lvl="5" indent="0">
              <a:buNone/>
              <a:defRPr sz="675"/>
            </a:lvl6pPr>
            <a:lvl7pPr marL="2057400" lvl="6" indent="0">
              <a:buNone/>
              <a:defRPr sz="675"/>
            </a:lvl7pPr>
            <a:lvl8pPr marL="2400300" lvl="7" indent="0">
              <a:buNone/>
              <a:defRPr sz="675"/>
            </a:lvl8pPr>
            <a:lvl9pPr marL="2743200" lvl="8" indent="0">
              <a:buNone/>
              <a:defRPr sz="675"/>
            </a:lvl9pPr>
          </a:lstStyle>
          <a:p>
            <a:pPr lvl="0"/>
            <a:r>
              <a:t>Образец текста</a:t>
            </a:r>
          </a:p>
        </p:txBody>
      </p:sp>
      <p:sp>
        <p:nvSpPr>
          <p:cNvPr id="70" name="Shape 70"/>
          <p:cNvSpPr txBox="1">
            <a:spLocks noGrp="1"/>
          </p:cNvSpPr>
          <p:nvPr>
            <p:ph type="dt" idx="10"/>
          </p:nvPr>
        </p:nvSpPr>
        <p:spPr>
          <a:prstGeom prst="rect">
            <a:avLst/>
          </a:prstGeom>
        </p:spPr>
        <p:txBody>
          <a:bodyPr/>
          <a:lstStyle>
            <a:defPPr/>
            <a:lvl1pPr lvl="0"/>
          </a:lstStyle>
          <a:p>
            <a:r>
              <a:t>18.07.2022</a:t>
            </a:r>
          </a:p>
        </p:txBody>
      </p:sp>
      <p:sp>
        <p:nvSpPr>
          <p:cNvPr id="71" name="Shape 71"/>
          <p:cNvSpPr txBox="1">
            <a:spLocks noGrp="1"/>
          </p:cNvSpPr>
          <p:nvPr>
            <p:ph type="ftr" idx="11"/>
          </p:nvPr>
        </p:nvSpPr>
        <p:spPr>
          <a:prstGeom prst="rect">
            <a:avLst/>
          </a:prstGeom>
        </p:spPr>
        <p:txBody>
          <a:bodyPr/>
          <a:lstStyle>
            <a:defPPr/>
            <a:lvl1pPr lvl="0"/>
          </a:lstStyle>
          <a:p>
            <a:endParaRPr/>
          </a:p>
        </p:txBody>
      </p:sp>
      <p:sp>
        <p:nvSpPr>
          <p:cNvPr id="72" name="Shape 72"/>
          <p:cNvSpPr txBox="1">
            <a:spLocks noGrp="1"/>
          </p:cNvSpPr>
          <p:nvPr>
            <p:ph type="sldNum" idx="12"/>
          </p:nvPr>
        </p:nvSpPr>
        <p:spPr>
          <a:prstGeom prst="rect">
            <a:avLst/>
          </a:prstGeom>
        </p:spPr>
        <p:txBody>
          <a:bodyPr/>
          <a:lstStyle>
            <a:defPPr/>
            <a:lvl1pPr lvl="0"/>
          </a:lstStyle>
          <a:p>
            <a:r>
              <a:t>‹#›</a:t>
            </a: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cSld name="Title and Picture">
    <p:spTree>
      <p:nvGrpSpPr>
        <p:cNvPr id="1" name="GroupShape 199"/>
        <p:cNvGrpSpPr/>
        <p:nvPr/>
      </p:nvGrpSpPr>
      <p:grpSpPr>
        <a:xfrm>
          <a:off x="0" y="0"/>
          <a:ext cx="0" cy="0"/>
          <a:chOff x="0" y="0"/>
          <a:chExt cx="0" cy="0"/>
        </a:xfrm>
      </p:grpSpPr>
      <p:sp>
        <p:nvSpPr>
          <p:cNvPr id="200" name="Shape 200"/>
          <p:cNvSpPr txBox="1">
            <a:spLocks noGrp="1"/>
          </p:cNvSpPr>
          <p:nvPr>
            <p:ph type="title" idx="4"/>
          </p:nvPr>
        </p:nvSpPr>
        <p:spPr>
          <a:xfrm>
            <a:off x="630936" y="342900"/>
            <a:ext cx="2948940" cy="1200150"/>
          </a:xfrm>
          <a:prstGeom prst="rect">
            <a:avLst/>
          </a:prstGeom>
        </p:spPr>
        <p:txBody>
          <a:bodyPr anchor="b">
            <a:normAutofit/>
          </a:bodyPr>
          <a:lstStyle>
            <a:defPPr/>
            <a:lvl1pPr lvl="0">
              <a:defRPr sz="2400" b="0"/>
            </a:lvl1pPr>
          </a:lstStyle>
          <a:p>
            <a:r>
              <a:t>Образец заголовка</a:t>
            </a:r>
          </a:p>
        </p:txBody>
      </p:sp>
      <p:sp>
        <p:nvSpPr>
          <p:cNvPr id="201" name="Shape 201"/>
          <p:cNvSpPr txBox="1">
            <a:spLocks noGrp="1"/>
          </p:cNvSpPr>
          <p:nvPr>
            <p:ph type="body" idx="5"/>
          </p:nvPr>
        </p:nvSpPr>
        <p:spPr>
          <a:xfrm>
            <a:off x="3886200" y="742950"/>
            <a:ext cx="4629150" cy="3657600"/>
          </a:xfrm>
          <a:prstGeom prst="rect">
            <a:avLst/>
          </a:prstGeom>
        </p:spPr>
        <p:txBody>
          <a:bodyPr/>
          <a:lstStyle>
            <a:defPPr/>
            <a:lvl1pPr marL="0" lvl="0" indent="0">
              <a:buNone/>
              <a:defRPr sz="2400"/>
            </a:lvl1pPr>
            <a:lvl2pPr marL="342900" lvl="1" indent="0">
              <a:buNone/>
              <a:defRPr sz="2100"/>
            </a:lvl2pPr>
            <a:lvl3pPr marL="685800" lvl="2" indent="0">
              <a:buNone/>
              <a:defRPr sz="1800"/>
            </a:lvl3pPr>
            <a:lvl4pPr marL="1028700" lvl="3" indent="0">
              <a:buNone/>
              <a:defRPr sz="1500"/>
            </a:lvl4pPr>
            <a:lvl5pPr marL="1371600" lvl="4" indent="0">
              <a:buNone/>
              <a:defRPr sz="1500"/>
            </a:lvl5pPr>
            <a:lvl6pPr marL="1714500" lvl="5" indent="0">
              <a:buNone/>
              <a:defRPr sz="1500"/>
            </a:lvl6pPr>
            <a:lvl7pPr marL="2057400" lvl="6" indent="0">
              <a:buNone/>
              <a:defRPr sz="1500"/>
            </a:lvl7pPr>
            <a:lvl8pPr marL="2400300" lvl="7" indent="0">
              <a:buNone/>
              <a:defRPr sz="1500"/>
            </a:lvl8pPr>
            <a:lvl9pPr marL="2743200" lvl="8" indent="0">
              <a:buNone/>
              <a:defRPr sz="1500"/>
            </a:lvl9pPr>
          </a:lstStyle>
          <a:p>
            <a:r>
              <a:t>Вставка рисунка</a:t>
            </a:r>
          </a:p>
        </p:txBody>
      </p:sp>
      <p:sp>
        <p:nvSpPr>
          <p:cNvPr id="202" name="Shape 202"/>
          <p:cNvSpPr txBox="1">
            <a:spLocks noGrp="1"/>
          </p:cNvSpPr>
          <p:nvPr>
            <p:ph type="body" idx="12"/>
          </p:nvPr>
        </p:nvSpPr>
        <p:spPr>
          <a:xfrm>
            <a:off x="630936" y="1543050"/>
            <a:ext cx="2948940" cy="2857500"/>
          </a:xfrm>
          <a:prstGeom prst="rect">
            <a:avLst/>
          </a:prstGeom>
        </p:spPr>
        <p:txBody>
          <a:bodyPr>
            <a:normAutofit/>
          </a:bodyPr>
          <a:lstStyle>
            <a:defPPr/>
            <a:lvl1pPr marL="0" lvl="0" indent="0">
              <a:lnSpc>
                <a:spcPct val="90000"/>
              </a:lnSpc>
              <a:buNone/>
              <a:defRPr sz="1200"/>
            </a:lvl1pPr>
            <a:lvl2pPr marL="342900" lvl="1" indent="0">
              <a:buNone/>
              <a:defRPr sz="900"/>
            </a:lvl2pPr>
            <a:lvl3pPr marL="685800" lvl="2" indent="0">
              <a:buNone/>
              <a:defRPr sz="750"/>
            </a:lvl3pPr>
            <a:lvl4pPr marL="1028700" lvl="3" indent="0">
              <a:buNone/>
              <a:defRPr sz="675"/>
            </a:lvl4pPr>
            <a:lvl5pPr marL="1371600" lvl="4" indent="0">
              <a:buNone/>
              <a:defRPr sz="675"/>
            </a:lvl5pPr>
            <a:lvl6pPr marL="1714500" lvl="5" indent="0">
              <a:buNone/>
              <a:defRPr sz="675"/>
            </a:lvl6pPr>
            <a:lvl7pPr marL="2057400" lvl="6" indent="0">
              <a:buNone/>
              <a:defRPr sz="675"/>
            </a:lvl7pPr>
            <a:lvl8pPr marL="2400300" lvl="7" indent="0">
              <a:buNone/>
              <a:defRPr sz="675"/>
            </a:lvl8pPr>
            <a:lvl9pPr marL="2743200" lvl="8" indent="0">
              <a:buNone/>
              <a:defRPr sz="675"/>
            </a:lvl9pPr>
          </a:lstStyle>
          <a:p>
            <a:pPr lvl="0"/>
            <a:r>
              <a:t>Образец текста</a:t>
            </a:r>
          </a:p>
        </p:txBody>
      </p:sp>
      <p:sp>
        <p:nvSpPr>
          <p:cNvPr id="203" name="Shape 203"/>
          <p:cNvSpPr txBox="1">
            <a:spLocks noGrp="1"/>
          </p:cNvSpPr>
          <p:nvPr>
            <p:ph type="dt" idx="10"/>
          </p:nvPr>
        </p:nvSpPr>
        <p:spPr>
          <a:prstGeom prst="rect">
            <a:avLst/>
          </a:prstGeom>
        </p:spPr>
        <p:txBody>
          <a:bodyPr/>
          <a:lstStyle>
            <a:defPPr/>
            <a:lvl1pPr lvl="0"/>
          </a:lstStyle>
          <a:p>
            <a:r>
              <a:t>18.07.2022</a:t>
            </a:r>
          </a:p>
        </p:txBody>
      </p:sp>
      <p:sp>
        <p:nvSpPr>
          <p:cNvPr id="204" name="Shape 204"/>
          <p:cNvSpPr txBox="1">
            <a:spLocks noGrp="1"/>
          </p:cNvSpPr>
          <p:nvPr>
            <p:ph type="ftr" idx="11"/>
          </p:nvPr>
        </p:nvSpPr>
        <p:spPr>
          <a:prstGeom prst="rect">
            <a:avLst/>
          </a:prstGeom>
        </p:spPr>
        <p:txBody>
          <a:bodyPr/>
          <a:lstStyle>
            <a:defPPr/>
            <a:lvl1pPr lvl="0"/>
          </a:lstStyle>
          <a:p>
            <a:endParaRPr/>
          </a:p>
        </p:txBody>
      </p:sp>
      <p:sp>
        <p:nvSpPr>
          <p:cNvPr id="205" name="Shape 205"/>
          <p:cNvSpPr txBox="1">
            <a:spLocks noGrp="1"/>
          </p:cNvSpPr>
          <p:nvPr>
            <p:ph type="sldNum" idx="12"/>
          </p:nvPr>
        </p:nvSpPr>
        <p:spPr>
          <a:prstGeom prst="rect">
            <a:avLst/>
          </a:prstGeom>
        </p:spPr>
        <p:txBody>
          <a:bodyPr/>
          <a:lstStyle>
            <a:defPPr/>
            <a:lvl1pPr lvl="0"/>
          </a:lstStyle>
          <a:p>
            <a:r>
              <a:t>‹#›</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cSld name="Title and Subtitle">
    <p:spTree>
      <p:nvGrpSpPr>
        <p:cNvPr id="1" name="GroupShape 116"/>
        <p:cNvGrpSpPr/>
        <p:nvPr/>
      </p:nvGrpSpPr>
      <p:grpSpPr>
        <a:xfrm>
          <a:off x="0" y="0"/>
          <a:ext cx="0" cy="0"/>
          <a:chOff x="0" y="0"/>
          <a:chExt cx="0" cy="0"/>
        </a:xfrm>
      </p:grpSpPr>
      <p:sp>
        <p:nvSpPr>
          <p:cNvPr id="117" name="Shape 117"/>
          <p:cNvSpPr txBox="1">
            <a:spLocks noGrp="1"/>
          </p:cNvSpPr>
          <p:nvPr>
            <p:ph type="title"/>
          </p:nvPr>
        </p:nvSpPr>
        <p:spPr>
          <a:xfrm>
            <a:off x="623888" y="1284317"/>
            <a:ext cx="7886700" cy="2138406"/>
          </a:xfrm>
          <a:prstGeom prst="rect">
            <a:avLst/>
          </a:prstGeom>
        </p:spPr>
        <p:txBody>
          <a:bodyPr anchor="b">
            <a:normAutofit/>
          </a:bodyPr>
          <a:lstStyle>
            <a:defPPr/>
            <a:lvl1pPr lvl="0">
              <a:defRPr sz="4500" b="0"/>
            </a:lvl1pPr>
          </a:lstStyle>
          <a:p>
            <a:r>
              <a:t>Образец заголовка</a:t>
            </a:r>
          </a:p>
        </p:txBody>
      </p:sp>
      <p:sp>
        <p:nvSpPr>
          <p:cNvPr id="118" name="Shape 118"/>
          <p:cNvSpPr txBox="1">
            <a:spLocks noGrp="1"/>
          </p:cNvSpPr>
          <p:nvPr>
            <p:ph type="body" idx="1"/>
          </p:nvPr>
        </p:nvSpPr>
        <p:spPr>
          <a:xfrm>
            <a:off x="623888" y="3414475"/>
            <a:ext cx="7886700" cy="1125140"/>
          </a:xfrm>
          <a:prstGeom prst="rect">
            <a:avLst/>
          </a:prstGeom>
        </p:spPr>
        <p:txBody>
          <a:bodyPr anchor="t">
            <a:normAutofit/>
          </a:bodyPr>
          <a:lstStyle>
            <a:defPPr/>
            <a:lvl1pPr marL="0" lvl="0" indent="0">
              <a:buNone/>
              <a:defRPr sz="1800">
                <a:solidFill>
                  <a:schemeClr val="tx1">
                    <a:lumMod val="75000"/>
                    <a:lumOff val="25000"/>
                  </a:schemeClr>
                </a:solidFill>
              </a:defRPr>
            </a:lvl1pPr>
            <a:lvl2pPr marL="342900" lvl="1" indent="0">
              <a:buNone/>
              <a:defRPr sz="1350">
                <a:solidFill>
                  <a:schemeClr val="tx1">
                    <a:tint val="75000"/>
                  </a:schemeClr>
                </a:solidFill>
              </a:defRPr>
            </a:lvl2pPr>
            <a:lvl3pPr marL="685800" lvl="2" indent="0">
              <a:buNone/>
              <a:defRPr sz="1200">
                <a:solidFill>
                  <a:schemeClr val="tx1">
                    <a:tint val="75000"/>
                  </a:schemeClr>
                </a:solidFill>
              </a:defRPr>
            </a:lvl3pPr>
            <a:lvl4pPr marL="1028700" lvl="3" indent="0">
              <a:buNone/>
              <a:defRPr sz="1050">
                <a:solidFill>
                  <a:schemeClr val="tx1">
                    <a:tint val="75000"/>
                  </a:schemeClr>
                </a:solidFill>
              </a:defRPr>
            </a:lvl4pPr>
            <a:lvl5pPr marL="1371600" lvl="4" indent="0">
              <a:buNone/>
              <a:defRPr sz="1050">
                <a:solidFill>
                  <a:schemeClr val="tx1">
                    <a:tint val="75000"/>
                  </a:schemeClr>
                </a:solidFill>
              </a:defRPr>
            </a:lvl5pPr>
            <a:lvl6pPr marL="1714500" lvl="5" indent="0">
              <a:buNone/>
              <a:defRPr sz="1050">
                <a:solidFill>
                  <a:schemeClr val="tx1">
                    <a:tint val="75000"/>
                  </a:schemeClr>
                </a:solidFill>
              </a:defRPr>
            </a:lvl6pPr>
            <a:lvl7pPr marL="2057400" lvl="6" indent="0">
              <a:buNone/>
              <a:defRPr sz="1050">
                <a:solidFill>
                  <a:schemeClr val="tx1">
                    <a:tint val="75000"/>
                  </a:schemeClr>
                </a:solidFill>
              </a:defRPr>
            </a:lvl7pPr>
            <a:lvl8pPr marL="2400300" lvl="7" indent="0">
              <a:buNone/>
              <a:defRPr sz="1050">
                <a:solidFill>
                  <a:schemeClr val="tx1">
                    <a:tint val="75000"/>
                  </a:schemeClr>
                </a:solidFill>
              </a:defRPr>
            </a:lvl8pPr>
            <a:lvl9pPr marL="2743200" lvl="8" indent="0">
              <a:buNone/>
              <a:defRPr sz="1050">
                <a:solidFill>
                  <a:schemeClr val="tx1">
                    <a:tint val="75000"/>
                  </a:schemeClr>
                </a:solidFill>
              </a:defRPr>
            </a:lvl9pPr>
          </a:lstStyle>
          <a:p>
            <a:pPr lvl="0"/>
            <a:r>
              <a:t>Образец текста</a:t>
            </a:r>
          </a:p>
        </p:txBody>
      </p:sp>
      <p:sp>
        <p:nvSpPr>
          <p:cNvPr id="119" name="Shape 119"/>
          <p:cNvSpPr txBox="1">
            <a:spLocks noGrp="1"/>
          </p:cNvSpPr>
          <p:nvPr>
            <p:ph type="dt" idx="10"/>
          </p:nvPr>
        </p:nvSpPr>
        <p:spPr>
          <a:prstGeom prst="rect">
            <a:avLst/>
          </a:prstGeom>
        </p:spPr>
        <p:txBody>
          <a:bodyPr/>
          <a:lstStyle>
            <a:defPPr/>
            <a:lvl1pPr lvl="0"/>
          </a:lstStyle>
          <a:p>
            <a:r>
              <a:t>18.07.2022</a:t>
            </a:r>
          </a:p>
        </p:txBody>
      </p:sp>
      <p:sp>
        <p:nvSpPr>
          <p:cNvPr id="120" name="Shape 120"/>
          <p:cNvSpPr txBox="1">
            <a:spLocks noGrp="1"/>
          </p:cNvSpPr>
          <p:nvPr>
            <p:ph type="ftr" idx="11"/>
          </p:nvPr>
        </p:nvSpPr>
        <p:spPr>
          <a:prstGeom prst="rect">
            <a:avLst/>
          </a:prstGeom>
        </p:spPr>
        <p:txBody>
          <a:bodyPr/>
          <a:lstStyle>
            <a:defPPr/>
            <a:lvl1pPr lvl="0"/>
          </a:lstStyle>
          <a:p>
            <a:endParaRPr/>
          </a:p>
        </p:txBody>
      </p:sp>
      <p:sp>
        <p:nvSpPr>
          <p:cNvPr id="121" name="Shape 121"/>
          <p:cNvSpPr txBox="1">
            <a:spLocks noGrp="1"/>
          </p:cNvSpPr>
          <p:nvPr>
            <p:ph type="sldNum" idx="12"/>
          </p:nvPr>
        </p:nvSpPr>
        <p:spPr>
          <a:prstGeom prst="rect">
            <a:avLst/>
          </a:prstGeom>
        </p:spPr>
        <p:txBody>
          <a:bodyPr/>
          <a:lstStyle>
            <a:defPPr/>
            <a:lvl1pPr lvl="0"/>
          </a:lstStyle>
          <a:p>
            <a:r>
              <a:t>‹#›</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GroupShape 128"/>
        <p:cNvGrpSpPr/>
        <p:nvPr/>
      </p:nvGrpSpPr>
      <p:grpSpPr>
        <a:xfrm>
          <a:off x="0" y="0"/>
          <a:ext cx="0" cy="0"/>
          <a:chOff x="0" y="0"/>
          <a:chExt cx="0" cy="0"/>
        </a:xfrm>
      </p:grpSpPr>
      <p:sp>
        <p:nvSpPr>
          <p:cNvPr id="129" name="Shape 129"/>
          <p:cNvSpPr txBox="1">
            <a:spLocks noGrp="1"/>
          </p:cNvSpPr>
          <p:nvPr>
            <p:ph type="title" idx="4"/>
          </p:nvPr>
        </p:nvSpPr>
        <p:spPr>
          <a:prstGeom prst="rect">
            <a:avLst/>
          </a:prstGeom>
        </p:spPr>
        <p:txBody>
          <a:bodyPr/>
          <a:lstStyle>
            <a:defPPr/>
            <a:lvl1pPr lvl="0"/>
          </a:lstStyle>
          <a:p>
            <a:r>
              <a:t>Образец заголовка</a:t>
            </a:r>
          </a:p>
        </p:txBody>
      </p:sp>
      <p:sp>
        <p:nvSpPr>
          <p:cNvPr id="130" name="Shape 130"/>
          <p:cNvSpPr txBox="1">
            <a:spLocks noGrp="1"/>
          </p:cNvSpPr>
          <p:nvPr>
            <p:ph type="body" idx="5"/>
          </p:nvPr>
        </p:nvSpPr>
        <p:spPr>
          <a:prstGeom prst="rect">
            <a:avLst/>
          </a:prstGeom>
        </p:spPr>
        <p:txBody>
          <a:bodyPr vert="eaVert"/>
          <a:lstStyle>
            <a:defPPr/>
            <a:lvl1pPr lvl="0"/>
          </a:lstStyle>
          <a:p>
            <a:pPr lvl="0"/>
            <a:r>
              <a:t>Образец текста</a:t>
            </a:r>
          </a:p>
          <a:p>
            <a:pPr lvl="1"/>
            <a:r>
              <a:t>Второй уровень</a:t>
            </a:r>
          </a:p>
          <a:p>
            <a:pPr lvl="2"/>
            <a:r>
              <a:t>Третий уровень</a:t>
            </a:r>
          </a:p>
          <a:p>
            <a:pPr lvl="3"/>
            <a:r>
              <a:t>Четвертый уровень</a:t>
            </a:r>
          </a:p>
          <a:p>
            <a:pPr lvl="4"/>
            <a:r>
              <a:t>Пятый уровень</a:t>
            </a:r>
          </a:p>
        </p:txBody>
      </p:sp>
      <p:sp>
        <p:nvSpPr>
          <p:cNvPr id="131" name="Shape 131"/>
          <p:cNvSpPr txBox="1">
            <a:spLocks noGrp="1"/>
          </p:cNvSpPr>
          <p:nvPr>
            <p:ph type="dt" idx="10"/>
          </p:nvPr>
        </p:nvSpPr>
        <p:spPr>
          <a:prstGeom prst="rect">
            <a:avLst/>
          </a:prstGeom>
        </p:spPr>
        <p:txBody>
          <a:bodyPr/>
          <a:lstStyle>
            <a:defPPr/>
            <a:lvl1pPr lvl="0"/>
          </a:lstStyle>
          <a:p>
            <a:r>
              <a:t>18.07.2022</a:t>
            </a:r>
          </a:p>
        </p:txBody>
      </p:sp>
      <p:sp>
        <p:nvSpPr>
          <p:cNvPr id="132" name="Shape 132"/>
          <p:cNvSpPr txBox="1">
            <a:spLocks noGrp="1"/>
          </p:cNvSpPr>
          <p:nvPr>
            <p:ph type="ftr" idx="11"/>
          </p:nvPr>
        </p:nvSpPr>
        <p:spPr>
          <a:prstGeom prst="rect">
            <a:avLst/>
          </a:prstGeom>
        </p:spPr>
        <p:txBody>
          <a:bodyPr/>
          <a:lstStyle>
            <a:defPPr/>
            <a:lvl1pPr lvl="0"/>
          </a:lstStyle>
          <a:p>
            <a:endParaRPr/>
          </a:p>
        </p:txBody>
      </p:sp>
      <p:sp>
        <p:nvSpPr>
          <p:cNvPr id="133" name="Shape 133"/>
          <p:cNvSpPr txBox="1">
            <a:spLocks noGrp="1"/>
          </p:cNvSpPr>
          <p:nvPr>
            <p:ph type="sldNum" idx="12"/>
          </p:nvPr>
        </p:nvSpPr>
        <p:spPr>
          <a:prstGeom prst="rect">
            <a:avLst/>
          </a:prstGeom>
        </p:spPr>
        <p:txBody>
          <a:bodyPr/>
          <a:lstStyle>
            <a:defPPr/>
            <a:lvl1pPr lvl="0"/>
          </a:lstStyle>
          <a:p>
            <a:r>
              <a:t>‹#›</a:t>
            </a: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GroupShape 167"/>
        <p:cNvGrpSpPr/>
        <p:nvPr/>
      </p:nvGrpSpPr>
      <p:grpSpPr>
        <a:xfrm>
          <a:off x="0" y="0"/>
          <a:ext cx="0" cy="0"/>
          <a:chOff x="0" y="0"/>
          <a:chExt cx="0" cy="0"/>
        </a:xfrm>
      </p:grpSpPr>
      <p:sp>
        <p:nvSpPr>
          <p:cNvPr id="168" name="Shape 168"/>
          <p:cNvSpPr txBox="1">
            <a:spLocks noGrp="1"/>
          </p:cNvSpPr>
          <p:nvPr>
            <p:ph type="title" idx="4"/>
          </p:nvPr>
        </p:nvSpPr>
        <p:spPr>
          <a:xfrm>
            <a:off x="6543675" y="270271"/>
            <a:ext cx="1971675" cy="4358879"/>
          </a:xfrm>
          <a:prstGeom prst="rect">
            <a:avLst/>
          </a:prstGeom>
        </p:spPr>
        <p:txBody>
          <a:bodyPr vert="eaVert"/>
          <a:lstStyle>
            <a:defPPr/>
            <a:lvl1pPr lvl="0"/>
          </a:lstStyle>
          <a:p>
            <a:r>
              <a:t>Образец заголовка</a:t>
            </a:r>
          </a:p>
        </p:txBody>
      </p:sp>
      <p:sp>
        <p:nvSpPr>
          <p:cNvPr id="169" name="Shape 169"/>
          <p:cNvSpPr txBox="1">
            <a:spLocks noGrp="1"/>
          </p:cNvSpPr>
          <p:nvPr>
            <p:ph type="body" idx="5"/>
          </p:nvPr>
        </p:nvSpPr>
        <p:spPr>
          <a:xfrm>
            <a:off x="628650" y="270272"/>
            <a:ext cx="5800725" cy="4358878"/>
          </a:xfrm>
          <a:prstGeom prst="rect">
            <a:avLst/>
          </a:prstGeom>
        </p:spPr>
        <p:txBody>
          <a:bodyPr vert="eaVert"/>
          <a:lstStyle>
            <a:defPPr/>
            <a:lvl1pPr lvl="0"/>
          </a:lstStyle>
          <a:p>
            <a:pPr lvl="0"/>
            <a:r>
              <a:t>Образец текста</a:t>
            </a:r>
          </a:p>
          <a:p>
            <a:pPr lvl="1"/>
            <a:r>
              <a:t>Второй уровень</a:t>
            </a:r>
          </a:p>
          <a:p>
            <a:pPr lvl="2"/>
            <a:r>
              <a:t>Третий уровень</a:t>
            </a:r>
          </a:p>
          <a:p>
            <a:pPr lvl="3"/>
            <a:r>
              <a:t>Четвертый уровень</a:t>
            </a:r>
          </a:p>
          <a:p>
            <a:pPr lvl="4"/>
            <a:r>
              <a:t>Пятый уровень</a:t>
            </a:r>
          </a:p>
        </p:txBody>
      </p:sp>
      <p:sp>
        <p:nvSpPr>
          <p:cNvPr id="170" name="Shape 170"/>
          <p:cNvSpPr txBox="1">
            <a:spLocks noGrp="1"/>
          </p:cNvSpPr>
          <p:nvPr>
            <p:ph type="dt" idx="10"/>
          </p:nvPr>
        </p:nvSpPr>
        <p:spPr>
          <a:prstGeom prst="rect">
            <a:avLst/>
          </a:prstGeom>
        </p:spPr>
        <p:txBody>
          <a:bodyPr/>
          <a:lstStyle>
            <a:defPPr/>
            <a:lvl1pPr lvl="0"/>
          </a:lstStyle>
          <a:p>
            <a:r>
              <a:t>18.07.2022</a:t>
            </a:r>
          </a:p>
        </p:txBody>
      </p:sp>
      <p:sp>
        <p:nvSpPr>
          <p:cNvPr id="171" name="Shape 171"/>
          <p:cNvSpPr txBox="1">
            <a:spLocks noGrp="1"/>
          </p:cNvSpPr>
          <p:nvPr>
            <p:ph type="ftr" idx="11"/>
          </p:nvPr>
        </p:nvSpPr>
        <p:spPr>
          <a:prstGeom prst="rect">
            <a:avLst/>
          </a:prstGeom>
        </p:spPr>
        <p:txBody>
          <a:bodyPr/>
          <a:lstStyle>
            <a:defPPr/>
            <a:lvl1pPr lvl="0"/>
          </a:lstStyle>
          <a:p>
            <a:endParaRPr/>
          </a:p>
        </p:txBody>
      </p:sp>
      <p:sp>
        <p:nvSpPr>
          <p:cNvPr id="172" name="Shape 172"/>
          <p:cNvSpPr txBox="1">
            <a:spLocks noGrp="1"/>
          </p:cNvSpPr>
          <p:nvPr>
            <p:ph type="sldNum" idx="12"/>
          </p:nvPr>
        </p:nvSpPr>
        <p:spPr>
          <a:prstGeom prst="rect">
            <a:avLst/>
          </a:prstGeom>
        </p:spPr>
        <p:txBody>
          <a:bodyPr/>
          <a:lstStyle>
            <a:defPPr/>
            <a:lvl1pPr lvl="0"/>
          </a:lstStyle>
          <a:p>
            <a:r>
              <a:t>‹#›</a:t>
            </a: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cSld name="Только заголовок">
    <p:spTree>
      <p:nvGrpSpPr>
        <p:cNvPr id="1" name="GroupShape 79"/>
        <p:cNvGrpSpPr/>
        <p:nvPr/>
      </p:nvGrpSpPr>
      <p:grpSpPr>
        <a:xfrm>
          <a:off x="0" y="0"/>
          <a:ext cx="0" cy="0"/>
          <a:chOff x="0" y="0"/>
          <a:chExt cx="0" cy="0"/>
        </a:xfrm>
      </p:grpSpPr>
      <p:sp>
        <p:nvSpPr>
          <p:cNvPr id="80" name="Shape 80"/>
          <p:cNvSpPr txBox="1">
            <a:spLocks noGrp="1"/>
          </p:cNvSpPr>
          <p:nvPr>
            <p:ph type="dt" idx="10"/>
          </p:nvPr>
        </p:nvSpPr>
        <p:spPr>
          <a:prstGeom prst="rect">
            <a:avLst/>
          </a:prstGeom>
        </p:spPr>
        <p:txBody>
          <a:bodyPr/>
          <a:lstStyle>
            <a:defPPr/>
            <a:lvl1pPr lvl="0"/>
          </a:lstStyle>
          <a:p>
            <a:r>
              <a:t>18.07.2022</a:t>
            </a:r>
          </a:p>
        </p:txBody>
      </p:sp>
      <p:sp>
        <p:nvSpPr>
          <p:cNvPr id="81" name="Shape 81"/>
          <p:cNvSpPr txBox="1">
            <a:spLocks noGrp="1"/>
          </p:cNvSpPr>
          <p:nvPr>
            <p:ph type="ftr" idx="11"/>
          </p:nvPr>
        </p:nvSpPr>
        <p:spPr>
          <a:prstGeom prst="rect">
            <a:avLst/>
          </a:prstGeom>
        </p:spPr>
        <p:txBody>
          <a:bodyPr/>
          <a:lstStyle>
            <a:defPPr/>
            <a:lvl1pPr lvl="0"/>
          </a:lstStyle>
          <a:p>
            <a:endParaRPr/>
          </a:p>
        </p:txBody>
      </p:sp>
      <p:sp>
        <p:nvSpPr>
          <p:cNvPr id="82" name="Shape 82"/>
          <p:cNvSpPr txBox="1">
            <a:spLocks noGrp="1"/>
          </p:cNvSpPr>
          <p:nvPr>
            <p:ph type="sldNum" idx="12"/>
          </p:nvPr>
        </p:nvSpPr>
        <p:spPr>
          <a:prstGeom prst="rect">
            <a:avLst/>
          </a:prstGeom>
        </p:spPr>
        <p:txBody>
          <a:bodyPr/>
          <a:lstStyle>
            <a:defPPr/>
            <a:lvl1pPr lvl="0"/>
          </a:lstStyle>
          <a:p>
            <a:r>
              <a:t>‹#›</a:t>
            </a:r>
          </a:p>
        </p:txBody>
      </p:sp>
      <p:sp>
        <p:nvSpPr>
          <p:cNvPr id="83" name="Shape 83"/>
          <p:cNvSpPr txBox="1">
            <a:spLocks noGrp="1"/>
          </p:cNvSpPr>
          <p:nvPr>
            <p:ph type="title" idx="4"/>
          </p:nvPr>
        </p:nvSpPr>
        <p:spPr>
          <a:prstGeom prst="rect">
            <a:avLst/>
          </a:prstGeom>
        </p:spPr>
        <p:txBody>
          <a:bodyPr/>
          <a:lstStyle>
            <a:defPPr/>
            <a:lvl1pPr lvl="0"/>
          </a:lstStyle>
          <a:p>
            <a:r>
              <a:t>Образец заголовка</a:t>
            </a: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cSld name="Сравнение">
    <p:spTree>
      <p:nvGrpSpPr>
        <p:cNvPr id="1" name="GroupShape 173"/>
        <p:cNvGrpSpPr/>
        <p:nvPr/>
      </p:nvGrpSpPr>
      <p:grpSpPr>
        <a:xfrm>
          <a:off x="0" y="0"/>
          <a:ext cx="0" cy="0"/>
          <a:chOff x="0" y="0"/>
          <a:chExt cx="0" cy="0"/>
        </a:xfrm>
      </p:grpSpPr>
      <p:sp>
        <p:nvSpPr>
          <p:cNvPr id="174" name="Shape 174"/>
          <p:cNvSpPr txBox="1">
            <a:spLocks noGrp="1"/>
          </p:cNvSpPr>
          <p:nvPr>
            <p:ph type="body" idx="5"/>
          </p:nvPr>
        </p:nvSpPr>
        <p:spPr>
          <a:xfrm>
            <a:off x="633845" y="1261388"/>
            <a:ext cx="3867150" cy="619273"/>
          </a:xfrm>
          <a:prstGeom prst="rect">
            <a:avLst/>
          </a:prstGeom>
        </p:spPr>
        <p:txBody>
          <a:bodyPr anchor="b">
            <a:normAutofit/>
          </a:bodyPr>
          <a:lstStyle>
            <a:defPPr/>
            <a:lvl1pPr marL="0" lvl="0" indent="0">
              <a:spcBef>
                <a:spcPts val="0"/>
              </a:spcBef>
              <a:buNone/>
              <a:defRPr sz="1800" b="1"/>
            </a:lvl1pPr>
            <a:lvl2pPr marL="342900" lvl="1" indent="0">
              <a:buNone/>
              <a:defRPr sz="1500" b="1"/>
            </a:lvl2pPr>
            <a:lvl3pPr marL="685800" lvl="2" indent="0">
              <a:buNone/>
              <a:defRPr sz="1350" b="1"/>
            </a:lvl3pPr>
            <a:lvl4pPr marL="1028700" lvl="3" indent="0">
              <a:buNone/>
              <a:defRPr sz="1200" b="1"/>
            </a:lvl4pPr>
            <a:lvl5pPr marL="1371600" lvl="4" indent="0">
              <a:buNone/>
              <a:defRPr sz="1200" b="1"/>
            </a:lvl5pPr>
            <a:lvl6pPr marL="1714500" lvl="5" indent="0">
              <a:buNone/>
              <a:defRPr sz="1200" b="1"/>
            </a:lvl6pPr>
            <a:lvl7pPr marL="2057400" lvl="6" indent="0">
              <a:buNone/>
              <a:defRPr sz="1200" b="1"/>
            </a:lvl7pPr>
            <a:lvl8pPr marL="2400300" lvl="7" indent="0">
              <a:buNone/>
              <a:defRPr sz="1200" b="1"/>
            </a:lvl8pPr>
            <a:lvl9pPr marL="2743200" lvl="8" indent="0">
              <a:buNone/>
              <a:defRPr sz="1200" b="1"/>
            </a:lvl9pPr>
          </a:lstStyle>
          <a:p>
            <a:pPr lvl="0"/>
            <a:r>
              <a:t>Образец текста</a:t>
            </a:r>
          </a:p>
        </p:txBody>
      </p:sp>
      <p:sp>
        <p:nvSpPr>
          <p:cNvPr id="175" name="Shape 175"/>
          <p:cNvSpPr txBox="1">
            <a:spLocks noGrp="1"/>
          </p:cNvSpPr>
          <p:nvPr>
            <p:ph type="body" idx="12"/>
          </p:nvPr>
        </p:nvSpPr>
        <p:spPr>
          <a:xfrm>
            <a:off x="633845" y="1880662"/>
            <a:ext cx="3867150" cy="2760394"/>
          </a:xfrm>
          <a:prstGeom prst="rect">
            <a:avLst/>
          </a:prstGeom>
        </p:spPr>
        <p:txBody>
          <a:bodyPr/>
          <a:lstStyle>
            <a:defPPr/>
            <a:lvl1pPr lvl="0"/>
          </a:lstStyle>
          <a:p>
            <a:pPr lvl="0"/>
            <a:r>
              <a:t>Образец текста</a:t>
            </a:r>
          </a:p>
          <a:p>
            <a:pPr lvl="1"/>
            <a:r>
              <a:t>Второй уровень</a:t>
            </a:r>
          </a:p>
          <a:p>
            <a:pPr lvl="2"/>
            <a:r>
              <a:t>Третий уровень</a:t>
            </a:r>
          </a:p>
          <a:p>
            <a:pPr lvl="3"/>
            <a:r>
              <a:t>Четвертый уровень</a:t>
            </a:r>
          </a:p>
          <a:p>
            <a:pPr lvl="4"/>
            <a:r>
              <a:t>Пятый уровень</a:t>
            </a:r>
          </a:p>
        </p:txBody>
      </p:sp>
      <p:sp>
        <p:nvSpPr>
          <p:cNvPr id="176" name="Shape 176"/>
          <p:cNvSpPr txBox="1">
            <a:spLocks noGrp="1"/>
          </p:cNvSpPr>
          <p:nvPr>
            <p:ph type="body" idx="13"/>
          </p:nvPr>
        </p:nvSpPr>
        <p:spPr>
          <a:xfrm>
            <a:off x="4629150" y="1261388"/>
            <a:ext cx="3886201" cy="619273"/>
          </a:xfrm>
          <a:prstGeom prst="rect">
            <a:avLst/>
          </a:prstGeom>
        </p:spPr>
        <p:txBody>
          <a:bodyPr anchor="b"/>
          <a:lstStyle>
            <a:defPPr/>
            <a:lvl1pPr marL="0" lvl="0" indent="0">
              <a:spcBef>
                <a:spcPts val="0"/>
              </a:spcBef>
              <a:buNone/>
              <a:defRPr sz="1800" b="1"/>
            </a:lvl1pPr>
            <a:lvl2pPr marL="342900" lvl="1" indent="0">
              <a:buNone/>
              <a:defRPr sz="1500" b="1"/>
            </a:lvl2pPr>
            <a:lvl3pPr marL="685800" lvl="2" indent="0">
              <a:buNone/>
              <a:defRPr sz="1350" b="1"/>
            </a:lvl3pPr>
            <a:lvl4pPr marL="1028700" lvl="3" indent="0">
              <a:buNone/>
              <a:defRPr sz="1200" b="1"/>
            </a:lvl4pPr>
            <a:lvl5pPr marL="1371600" lvl="4" indent="0">
              <a:buNone/>
              <a:defRPr sz="1200" b="1"/>
            </a:lvl5pPr>
            <a:lvl6pPr marL="1714500" lvl="5" indent="0">
              <a:buNone/>
              <a:defRPr sz="1200" b="1"/>
            </a:lvl6pPr>
            <a:lvl7pPr marL="2057400" lvl="6" indent="0">
              <a:buNone/>
              <a:defRPr sz="1200" b="1"/>
            </a:lvl7pPr>
            <a:lvl8pPr marL="2400300" lvl="7" indent="0">
              <a:buNone/>
              <a:defRPr sz="1200" b="1"/>
            </a:lvl8pPr>
            <a:lvl9pPr marL="2743200" lvl="8" indent="0">
              <a:buNone/>
              <a:defRPr sz="1200" b="1"/>
            </a:lvl9pPr>
          </a:lstStyle>
          <a:p>
            <a:pPr lvl="0"/>
            <a:r>
              <a:t>Образец текста</a:t>
            </a:r>
          </a:p>
        </p:txBody>
      </p:sp>
      <p:sp>
        <p:nvSpPr>
          <p:cNvPr id="177" name="Shape 177"/>
          <p:cNvSpPr txBox="1">
            <a:spLocks noGrp="1"/>
          </p:cNvSpPr>
          <p:nvPr>
            <p:ph type="body" idx="14"/>
          </p:nvPr>
        </p:nvSpPr>
        <p:spPr>
          <a:xfrm>
            <a:off x="4629150" y="1880662"/>
            <a:ext cx="3886201" cy="2760394"/>
          </a:xfrm>
          <a:prstGeom prst="rect">
            <a:avLst/>
          </a:prstGeom>
        </p:spPr>
        <p:txBody>
          <a:bodyPr/>
          <a:lstStyle>
            <a:defPPr/>
            <a:lvl1pPr lvl="0"/>
          </a:lstStyle>
          <a:p>
            <a:pPr lvl="0"/>
            <a:r>
              <a:t>Образец текста</a:t>
            </a:r>
          </a:p>
          <a:p>
            <a:pPr lvl="1"/>
            <a:r>
              <a:t>Второй уровень</a:t>
            </a:r>
          </a:p>
          <a:p>
            <a:pPr lvl="2"/>
            <a:r>
              <a:t>Третий уровень</a:t>
            </a:r>
          </a:p>
          <a:p>
            <a:pPr lvl="3"/>
            <a:r>
              <a:t>Четвертый уровень</a:t>
            </a:r>
          </a:p>
          <a:p>
            <a:pPr lvl="4"/>
            <a:r>
              <a:t>Пятый уровень</a:t>
            </a:r>
          </a:p>
        </p:txBody>
      </p:sp>
      <p:sp>
        <p:nvSpPr>
          <p:cNvPr id="178" name="Shape 178"/>
          <p:cNvSpPr txBox="1">
            <a:spLocks noGrp="1"/>
          </p:cNvSpPr>
          <p:nvPr>
            <p:ph type="dt" idx="10"/>
          </p:nvPr>
        </p:nvSpPr>
        <p:spPr>
          <a:prstGeom prst="rect">
            <a:avLst/>
          </a:prstGeom>
        </p:spPr>
        <p:txBody>
          <a:bodyPr/>
          <a:lstStyle>
            <a:defPPr/>
            <a:lvl1pPr lvl="0"/>
          </a:lstStyle>
          <a:p>
            <a:r>
              <a:t>18.07.2022</a:t>
            </a:r>
          </a:p>
        </p:txBody>
      </p:sp>
      <p:sp>
        <p:nvSpPr>
          <p:cNvPr id="179" name="Shape 179"/>
          <p:cNvSpPr txBox="1">
            <a:spLocks noGrp="1"/>
          </p:cNvSpPr>
          <p:nvPr>
            <p:ph type="ftr" idx="11"/>
          </p:nvPr>
        </p:nvSpPr>
        <p:spPr>
          <a:prstGeom prst="rect">
            <a:avLst/>
          </a:prstGeom>
        </p:spPr>
        <p:txBody>
          <a:bodyPr/>
          <a:lstStyle>
            <a:defPPr/>
            <a:lvl1pPr lvl="0"/>
          </a:lstStyle>
          <a:p>
            <a:endParaRPr/>
          </a:p>
        </p:txBody>
      </p:sp>
      <p:sp>
        <p:nvSpPr>
          <p:cNvPr id="180" name="Shape 180"/>
          <p:cNvSpPr txBox="1">
            <a:spLocks noGrp="1"/>
          </p:cNvSpPr>
          <p:nvPr>
            <p:ph type="sldNum" idx="12"/>
          </p:nvPr>
        </p:nvSpPr>
        <p:spPr>
          <a:prstGeom prst="rect">
            <a:avLst/>
          </a:prstGeom>
        </p:spPr>
        <p:txBody>
          <a:bodyPr/>
          <a:lstStyle>
            <a:defPPr/>
            <a:lvl1pPr lvl="0"/>
          </a:lstStyle>
          <a:p>
            <a:r>
              <a:t>‹#›</a:t>
            </a:r>
          </a:p>
        </p:txBody>
      </p:sp>
      <p:sp>
        <p:nvSpPr>
          <p:cNvPr id="181" name="Shape 181"/>
          <p:cNvSpPr txBox="1">
            <a:spLocks noGrp="1"/>
          </p:cNvSpPr>
          <p:nvPr>
            <p:ph type="title" idx="4"/>
          </p:nvPr>
        </p:nvSpPr>
        <p:spPr>
          <a:prstGeom prst="rect">
            <a:avLst/>
          </a:prstGeom>
        </p:spPr>
        <p:txBody>
          <a:bodyPr/>
          <a:lstStyle>
            <a:defPPr/>
            <a:lvl1pPr lvl="0"/>
          </a:lstStyle>
          <a:p>
            <a:r>
              <a:t>Образец заголовка</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cSld name="Title and Two Columns">
    <p:spTree>
      <p:nvGrpSpPr>
        <p:cNvPr id="1" name="GroupShape 154"/>
        <p:cNvGrpSpPr/>
        <p:nvPr/>
      </p:nvGrpSpPr>
      <p:grpSpPr>
        <a:xfrm>
          <a:off x="0" y="0"/>
          <a:ext cx="0" cy="0"/>
          <a:chOff x="0" y="0"/>
          <a:chExt cx="0" cy="0"/>
        </a:xfrm>
      </p:grpSpPr>
      <p:sp>
        <p:nvSpPr>
          <p:cNvPr id="155" name="Shape 155"/>
          <p:cNvSpPr txBox="1">
            <a:spLocks noGrp="1"/>
          </p:cNvSpPr>
          <p:nvPr>
            <p:ph type="title"/>
          </p:nvPr>
        </p:nvSpPr>
        <p:spPr>
          <a:prstGeom prst="rect">
            <a:avLst/>
          </a:prstGeom>
        </p:spPr>
        <p:txBody>
          <a:bodyPr/>
          <a:lstStyle>
            <a:defPPr/>
            <a:lvl1pPr lvl="0"/>
          </a:lstStyle>
          <a:p>
            <a:r>
              <a:t>Образец заголовка</a:t>
            </a:r>
          </a:p>
        </p:txBody>
      </p:sp>
      <p:sp>
        <p:nvSpPr>
          <p:cNvPr id="156" name="Shape 156"/>
          <p:cNvSpPr txBox="1">
            <a:spLocks noGrp="1"/>
          </p:cNvSpPr>
          <p:nvPr>
            <p:ph type="body" idx="1"/>
          </p:nvPr>
        </p:nvSpPr>
        <p:spPr>
          <a:xfrm>
            <a:off x="633845" y="1371600"/>
            <a:ext cx="3886200" cy="3263503"/>
          </a:xfrm>
          <a:prstGeom prst="rect">
            <a:avLst/>
          </a:prstGeom>
        </p:spPr>
        <p:txBody>
          <a:bodyPr/>
          <a:lstStyle>
            <a:defPPr/>
            <a:lvl1pPr lvl="0"/>
          </a:lstStyle>
          <a:p>
            <a:pPr lvl="0"/>
            <a:r>
              <a:t>Образец текста</a:t>
            </a:r>
          </a:p>
          <a:p>
            <a:pPr lvl="1"/>
            <a:r>
              <a:t>Второй уровень</a:t>
            </a:r>
          </a:p>
          <a:p>
            <a:pPr lvl="2"/>
            <a:r>
              <a:t>Третий уровень</a:t>
            </a:r>
          </a:p>
          <a:p>
            <a:pPr lvl="3"/>
            <a:r>
              <a:t>Четвертый уровень</a:t>
            </a:r>
          </a:p>
          <a:p>
            <a:pPr lvl="4"/>
            <a:r>
              <a:t>Пятый уровень</a:t>
            </a:r>
          </a:p>
        </p:txBody>
      </p:sp>
      <p:sp>
        <p:nvSpPr>
          <p:cNvPr id="157" name="Shape 157"/>
          <p:cNvSpPr txBox="1">
            <a:spLocks noGrp="1"/>
          </p:cNvSpPr>
          <p:nvPr>
            <p:ph type="body" idx="9"/>
          </p:nvPr>
        </p:nvSpPr>
        <p:spPr>
          <a:xfrm>
            <a:off x="4629150" y="1371600"/>
            <a:ext cx="3886200" cy="3263503"/>
          </a:xfrm>
          <a:prstGeom prst="rect">
            <a:avLst/>
          </a:prstGeom>
        </p:spPr>
        <p:txBody>
          <a:bodyPr/>
          <a:lstStyle>
            <a:defPPr/>
            <a:lvl1pPr lvl="0"/>
          </a:lstStyle>
          <a:p>
            <a:pPr lvl="0"/>
            <a:r>
              <a:t>Образец текста</a:t>
            </a:r>
          </a:p>
          <a:p>
            <a:pPr lvl="1"/>
            <a:r>
              <a:t>Второй уровень</a:t>
            </a:r>
          </a:p>
          <a:p>
            <a:pPr lvl="2"/>
            <a:r>
              <a:t>Третий уровень</a:t>
            </a:r>
          </a:p>
          <a:p>
            <a:pPr lvl="3"/>
            <a:r>
              <a:t>Четвертый уровень</a:t>
            </a:r>
          </a:p>
          <a:p>
            <a:pPr lvl="4"/>
            <a:r>
              <a:t>Пятый уровень</a:t>
            </a:r>
          </a:p>
        </p:txBody>
      </p:sp>
      <p:sp>
        <p:nvSpPr>
          <p:cNvPr id="158" name="Shape 158"/>
          <p:cNvSpPr txBox="1">
            <a:spLocks noGrp="1"/>
          </p:cNvSpPr>
          <p:nvPr>
            <p:ph type="dt" idx="10"/>
          </p:nvPr>
        </p:nvSpPr>
        <p:spPr>
          <a:prstGeom prst="rect">
            <a:avLst/>
          </a:prstGeom>
        </p:spPr>
        <p:txBody>
          <a:bodyPr/>
          <a:lstStyle>
            <a:defPPr/>
            <a:lvl1pPr lvl="0"/>
          </a:lstStyle>
          <a:p>
            <a:r>
              <a:t>18.07.2022</a:t>
            </a:r>
          </a:p>
        </p:txBody>
      </p:sp>
      <p:sp>
        <p:nvSpPr>
          <p:cNvPr id="159" name="Shape 159"/>
          <p:cNvSpPr txBox="1">
            <a:spLocks noGrp="1"/>
          </p:cNvSpPr>
          <p:nvPr>
            <p:ph type="ftr" idx="11"/>
          </p:nvPr>
        </p:nvSpPr>
        <p:spPr>
          <a:prstGeom prst="rect">
            <a:avLst/>
          </a:prstGeom>
        </p:spPr>
        <p:txBody>
          <a:bodyPr/>
          <a:lstStyle>
            <a:defPPr/>
            <a:lvl1pPr lvl="0"/>
          </a:lstStyle>
          <a:p>
            <a:endParaRPr/>
          </a:p>
        </p:txBody>
      </p:sp>
      <p:sp>
        <p:nvSpPr>
          <p:cNvPr id="160" name="Shape 160"/>
          <p:cNvSpPr txBox="1">
            <a:spLocks noGrp="1"/>
          </p:cNvSpPr>
          <p:nvPr>
            <p:ph type="sldNum" idx="12"/>
          </p:nvPr>
        </p:nvSpPr>
        <p:spPr>
          <a:prstGeom prst="rect">
            <a:avLst/>
          </a:prstGeom>
        </p:spPr>
        <p:txBody>
          <a:bodyPr/>
          <a:lstStyle>
            <a:defPPr/>
            <a:lvl1pPr lvl="0"/>
          </a:lstStyle>
          <a:p>
            <a:r>
              <a:t>‹#›</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Blank">
    <p:spTree>
      <p:nvGrpSpPr>
        <p:cNvPr id="1" name="GroupShape 150"/>
        <p:cNvGrpSpPr/>
        <p:nvPr/>
      </p:nvGrpSpPr>
      <p:grpSpPr>
        <a:xfrm>
          <a:off x="0" y="0"/>
          <a:ext cx="0" cy="0"/>
          <a:chOff x="0" y="0"/>
          <a:chExt cx="0" cy="0"/>
        </a:xfrm>
      </p:grpSpPr>
      <p:sp>
        <p:nvSpPr>
          <p:cNvPr id="151" name="Shape 151"/>
          <p:cNvSpPr txBox="1">
            <a:spLocks noGrp="1"/>
          </p:cNvSpPr>
          <p:nvPr>
            <p:ph type="dt" idx="10"/>
          </p:nvPr>
        </p:nvSpPr>
        <p:spPr>
          <a:prstGeom prst="rect">
            <a:avLst/>
          </a:prstGeom>
        </p:spPr>
        <p:txBody>
          <a:bodyPr/>
          <a:lstStyle>
            <a:defPPr/>
            <a:lvl1pPr lvl="0"/>
          </a:lstStyle>
          <a:p>
            <a:r>
              <a:t>18.07.2022</a:t>
            </a:r>
          </a:p>
        </p:txBody>
      </p:sp>
      <p:sp>
        <p:nvSpPr>
          <p:cNvPr id="152" name="Shape 152"/>
          <p:cNvSpPr txBox="1">
            <a:spLocks noGrp="1"/>
          </p:cNvSpPr>
          <p:nvPr>
            <p:ph type="ftr" idx="11"/>
          </p:nvPr>
        </p:nvSpPr>
        <p:spPr>
          <a:prstGeom prst="rect">
            <a:avLst/>
          </a:prstGeom>
        </p:spPr>
        <p:txBody>
          <a:bodyPr/>
          <a:lstStyle>
            <a:defPPr/>
            <a:lvl1pPr lvl="0"/>
          </a:lstStyle>
          <a:p>
            <a:endParaRPr/>
          </a:p>
        </p:txBody>
      </p:sp>
      <p:sp>
        <p:nvSpPr>
          <p:cNvPr id="153" name="Shape 153"/>
          <p:cNvSpPr txBox="1">
            <a:spLocks noGrp="1"/>
          </p:cNvSpPr>
          <p:nvPr>
            <p:ph type="sldNum" idx="12"/>
          </p:nvPr>
        </p:nvSpPr>
        <p:spPr>
          <a:prstGeom prst="rect">
            <a:avLst/>
          </a:prstGeom>
        </p:spPr>
        <p:txBody>
          <a:bodyPr/>
          <a:lstStyle>
            <a:defPPr/>
            <a:lvl1pPr lvl="0"/>
          </a:lstStyle>
          <a:p>
            <a:r>
              <a:t>‹#›</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cSld name="Title, Text and Object">
    <p:spTree>
      <p:nvGrpSpPr>
        <p:cNvPr id="1" name="GroupShape 53"/>
        <p:cNvGrpSpPr/>
        <p:nvPr/>
      </p:nvGrpSpPr>
      <p:grpSpPr>
        <a:xfrm>
          <a:off x="0" y="0"/>
          <a:ext cx="0" cy="0"/>
          <a:chOff x="0" y="0"/>
          <a:chExt cx="0" cy="0"/>
        </a:xfrm>
      </p:grpSpPr>
      <p:sp>
        <p:nvSpPr>
          <p:cNvPr id="54" name="Shape 54"/>
          <p:cNvSpPr txBox="1">
            <a:spLocks noGrp="1"/>
          </p:cNvSpPr>
          <p:nvPr>
            <p:ph type="title"/>
          </p:nvPr>
        </p:nvSpPr>
        <p:spPr>
          <a:xfrm>
            <a:off x="630936" y="342900"/>
            <a:ext cx="2948940" cy="1200148"/>
          </a:xfrm>
          <a:prstGeom prst="rect">
            <a:avLst/>
          </a:prstGeom>
        </p:spPr>
        <p:txBody>
          <a:bodyPr anchor="b">
            <a:normAutofit/>
          </a:bodyPr>
          <a:lstStyle>
            <a:defPPr/>
            <a:lvl1pPr lvl="0">
              <a:defRPr sz="2400" b="0"/>
            </a:lvl1pPr>
          </a:lstStyle>
          <a:p>
            <a:r>
              <a:t>Образец заголовка</a:t>
            </a:r>
          </a:p>
        </p:txBody>
      </p:sp>
      <p:sp>
        <p:nvSpPr>
          <p:cNvPr id="55" name="Shape 55"/>
          <p:cNvSpPr txBox="1">
            <a:spLocks noGrp="1"/>
          </p:cNvSpPr>
          <p:nvPr>
            <p:ph type="body" idx="1"/>
          </p:nvPr>
        </p:nvSpPr>
        <p:spPr>
          <a:xfrm>
            <a:off x="3886200" y="742950"/>
            <a:ext cx="4629150" cy="3657600"/>
          </a:xfrm>
          <a:prstGeom prst="rect">
            <a:avLst/>
          </a:prstGeom>
        </p:spPr>
        <p:txBody>
          <a:bodyPr/>
          <a:lstStyle>
            <a:defPPr/>
            <a:lvl1pPr lvl="0">
              <a:defRPr sz="2400"/>
            </a:lvl1pPr>
            <a:lvl2pPr lvl="1">
              <a:defRPr sz="2100"/>
            </a:lvl2pPr>
            <a:lvl3pPr lvl="2">
              <a:defRPr sz="1800"/>
            </a:lvl3pPr>
            <a:lvl4pPr lvl="3">
              <a:defRPr sz="1500"/>
            </a:lvl4pPr>
            <a:lvl5pPr lvl="4">
              <a:defRPr sz="1500"/>
            </a:lvl5pPr>
            <a:lvl6pPr lvl="5">
              <a:defRPr sz="1500"/>
            </a:lvl6pPr>
            <a:lvl7pPr lvl="6">
              <a:defRPr sz="1500"/>
            </a:lvl7pPr>
            <a:lvl8pPr lvl="7">
              <a:defRPr sz="1500"/>
            </a:lvl8pPr>
            <a:lvl9pPr lvl="8">
              <a:defRPr sz="1500"/>
            </a:lvl9pPr>
          </a:lstStyle>
          <a:p>
            <a:pPr lvl="0"/>
            <a:r>
              <a:t>Образец текста</a:t>
            </a:r>
          </a:p>
          <a:p>
            <a:pPr lvl="1"/>
            <a:r>
              <a:t>Второй уровень</a:t>
            </a:r>
          </a:p>
          <a:p>
            <a:pPr lvl="2"/>
            <a:r>
              <a:t>Третий уровень</a:t>
            </a:r>
          </a:p>
          <a:p>
            <a:pPr lvl="3"/>
            <a:r>
              <a:t>Четвертый уровень</a:t>
            </a:r>
          </a:p>
          <a:p>
            <a:pPr lvl="4"/>
            <a:r>
              <a:t>Пятый уровень</a:t>
            </a:r>
          </a:p>
        </p:txBody>
      </p:sp>
      <p:sp>
        <p:nvSpPr>
          <p:cNvPr id="56" name="Shape 56"/>
          <p:cNvSpPr txBox="1">
            <a:spLocks noGrp="1"/>
          </p:cNvSpPr>
          <p:nvPr>
            <p:ph type="body" idx="9"/>
          </p:nvPr>
        </p:nvSpPr>
        <p:spPr>
          <a:xfrm>
            <a:off x="630936" y="1543049"/>
            <a:ext cx="2948940" cy="2857501"/>
          </a:xfrm>
          <a:prstGeom prst="rect">
            <a:avLst/>
          </a:prstGeom>
        </p:spPr>
        <p:txBody>
          <a:bodyPr>
            <a:normAutofit/>
          </a:bodyPr>
          <a:lstStyle>
            <a:defPPr/>
            <a:lvl1pPr marL="0" lvl="0" indent="0">
              <a:lnSpc>
                <a:spcPct val="90000"/>
              </a:lnSpc>
              <a:buNone/>
              <a:defRPr sz="1200"/>
            </a:lvl1pPr>
            <a:lvl2pPr marL="342900" lvl="1" indent="0">
              <a:buNone/>
              <a:defRPr sz="900"/>
            </a:lvl2pPr>
            <a:lvl3pPr marL="685800" lvl="2" indent="0">
              <a:buNone/>
              <a:defRPr sz="750"/>
            </a:lvl3pPr>
            <a:lvl4pPr marL="1028700" lvl="3" indent="0">
              <a:buNone/>
              <a:defRPr sz="675"/>
            </a:lvl4pPr>
            <a:lvl5pPr marL="1371600" lvl="4" indent="0">
              <a:buNone/>
              <a:defRPr sz="675"/>
            </a:lvl5pPr>
            <a:lvl6pPr marL="1714500" lvl="5" indent="0">
              <a:buNone/>
              <a:defRPr sz="675"/>
            </a:lvl6pPr>
            <a:lvl7pPr marL="2057400" lvl="6" indent="0">
              <a:buNone/>
              <a:defRPr sz="675"/>
            </a:lvl7pPr>
            <a:lvl8pPr marL="2400300" lvl="7" indent="0">
              <a:buNone/>
              <a:defRPr sz="675"/>
            </a:lvl8pPr>
            <a:lvl9pPr marL="2743200" lvl="8" indent="0">
              <a:buNone/>
              <a:defRPr sz="675"/>
            </a:lvl9pPr>
          </a:lstStyle>
          <a:p>
            <a:pPr lvl="0"/>
            <a:r>
              <a:t>Образец текста</a:t>
            </a:r>
          </a:p>
        </p:txBody>
      </p:sp>
      <p:sp>
        <p:nvSpPr>
          <p:cNvPr id="57" name="Shape 57"/>
          <p:cNvSpPr txBox="1">
            <a:spLocks noGrp="1"/>
          </p:cNvSpPr>
          <p:nvPr>
            <p:ph type="dt" idx="10"/>
          </p:nvPr>
        </p:nvSpPr>
        <p:spPr>
          <a:prstGeom prst="rect">
            <a:avLst/>
          </a:prstGeom>
        </p:spPr>
        <p:txBody>
          <a:bodyPr/>
          <a:lstStyle>
            <a:defPPr/>
            <a:lvl1pPr lvl="0"/>
          </a:lstStyle>
          <a:p>
            <a:r>
              <a:t>18.07.2022</a:t>
            </a:r>
          </a:p>
        </p:txBody>
      </p:sp>
      <p:sp>
        <p:nvSpPr>
          <p:cNvPr id="58" name="Shape 58"/>
          <p:cNvSpPr txBox="1">
            <a:spLocks noGrp="1"/>
          </p:cNvSpPr>
          <p:nvPr>
            <p:ph type="ftr" idx="11"/>
          </p:nvPr>
        </p:nvSpPr>
        <p:spPr>
          <a:prstGeom prst="rect">
            <a:avLst/>
          </a:prstGeom>
        </p:spPr>
        <p:txBody>
          <a:bodyPr/>
          <a:lstStyle>
            <a:defPPr/>
            <a:lvl1pPr lvl="0"/>
          </a:lstStyle>
          <a:p>
            <a:endParaRPr/>
          </a:p>
        </p:txBody>
      </p:sp>
      <p:sp>
        <p:nvSpPr>
          <p:cNvPr id="59" name="Shape 59"/>
          <p:cNvSpPr txBox="1">
            <a:spLocks noGrp="1"/>
          </p:cNvSpPr>
          <p:nvPr>
            <p:ph type="sldNum" idx="12"/>
          </p:nvPr>
        </p:nvSpPr>
        <p:spPr>
          <a:prstGeom prst="rect">
            <a:avLst/>
          </a:prstGeom>
        </p:spPr>
        <p:txBody>
          <a:bodyPr/>
          <a:lstStyle>
            <a:defPPr/>
            <a:lvl1pPr lvl="0"/>
          </a:lstStyle>
          <a:p>
            <a:r>
              <a:t>‹#›</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cSld name="Title and Picture">
    <p:spTree>
      <p:nvGrpSpPr>
        <p:cNvPr id="1" name="GroupShape 84"/>
        <p:cNvGrpSpPr/>
        <p:nvPr/>
      </p:nvGrpSpPr>
      <p:grpSpPr>
        <a:xfrm>
          <a:off x="0" y="0"/>
          <a:ext cx="0" cy="0"/>
          <a:chOff x="0" y="0"/>
          <a:chExt cx="0" cy="0"/>
        </a:xfrm>
      </p:grpSpPr>
      <p:sp>
        <p:nvSpPr>
          <p:cNvPr id="85" name="Shape 85"/>
          <p:cNvSpPr txBox="1">
            <a:spLocks noGrp="1"/>
          </p:cNvSpPr>
          <p:nvPr>
            <p:ph type="title"/>
          </p:nvPr>
        </p:nvSpPr>
        <p:spPr>
          <a:xfrm>
            <a:off x="630936" y="342900"/>
            <a:ext cx="2948940" cy="1200150"/>
          </a:xfrm>
          <a:prstGeom prst="rect">
            <a:avLst/>
          </a:prstGeom>
        </p:spPr>
        <p:txBody>
          <a:bodyPr anchor="b">
            <a:normAutofit/>
          </a:bodyPr>
          <a:lstStyle>
            <a:defPPr/>
            <a:lvl1pPr lvl="0">
              <a:defRPr sz="2400" b="0"/>
            </a:lvl1pPr>
          </a:lstStyle>
          <a:p>
            <a:r>
              <a:t>Образец заголовка</a:t>
            </a:r>
          </a:p>
        </p:txBody>
      </p:sp>
      <p:sp>
        <p:nvSpPr>
          <p:cNvPr id="86" name="Shape 86"/>
          <p:cNvSpPr txBox="1">
            <a:spLocks noGrp="1"/>
          </p:cNvSpPr>
          <p:nvPr>
            <p:ph type="body" idx="1"/>
          </p:nvPr>
        </p:nvSpPr>
        <p:spPr>
          <a:xfrm>
            <a:off x="3886200" y="742950"/>
            <a:ext cx="4629150" cy="3657600"/>
          </a:xfrm>
          <a:prstGeom prst="rect">
            <a:avLst/>
          </a:prstGeom>
        </p:spPr>
        <p:txBody>
          <a:bodyPr/>
          <a:lstStyle>
            <a:defPPr/>
            <a:lvl1pPr marL="0" lvl="0" indent="0">
              <a:buNone/>
              <a:defRPr sz="2400"/>
            </a:lvl1pPr>
            <a:lvl2pPr marL="342900" lvl="1" indent="0">
              <a:buNone/>
              <a:defRPr sz="2100"/>
            </a:lvl2pPr>
            <a:lvl3pPr marL="685800" lvl="2" indent="0">
              <a:buNone/>
              <a:defRPr sz="1800"/>
            </a:lvl3pPr>
            <a:lvl4pPr marL="1028700" lvl="3" indent="0">
              <a:buNone/>
              <a:defRPr sz="1500"/>
            </a:lvl4pPr>
            <a:lvl5pPr marL="1371600" lvl="4" indent="0">
              <a:buNone/>
              <a:defRPr sz="1500"/>
            </a:lvl5pPr>
            <a:lvl6pPr marL="1714500" lvl="5" indent="0">
              <a:buNone/>
              <a:defRPr sz="1500"/>
            </a:lvl6pPr>
            <a:lvl7pPr marL="2057400" lvl="6" indent="0">
              <a:buNone/>
              <a:defRPr sz="1500"/>
            </a:lvl7pPr>
            <a:lvl8pPr marL="2400300" lvl="7" indent="0">
              <a:buNone/>
              <a:defRPr sz="1500"/>
            </a:lvl8pPr>
            <a:lvl9pPr marL="2743200" lvl="8" indent="0">
              <a:buNone/>
              <a:defRPr sz="1500"/>
            </a:lvl9pPr>
          </a:lstStyle>
          <a:p>
            <a:r>
              <a:t>Вставка рисунка</a:t>
            </a:r>
          </a:p>
        </p:txBody>
      </p:sp>
      <p:sp>
        <p:nvSpPr>
          <p:cNvPr id="87" name="Shape 87"/>
          <p:cNvSpPr txBox="1">
            <a:spLocks noGrp="1"/>
          </p:cNvSpPr>
          <p:nvPr>
            <p:ph type="body" idx="9"/>
          </p:nvPr>
        </p:nvSpPr>
        <p:spPr>
          <a:xfrm>
            <a:off x="630936" y="1543050"/>
            <a:ext cx="2948940" cy="2857500"/>
          </a:xfrm>
          <a:prstGeom prst="rect">
            <a:avLst/>
          </a:prstGeom>
        </p:spPr>
        <p:txBody>
          <a:bodyPr>
            <a:normAutofit/>
          </a:bodyPr>
          <a:lstStyle>
            <a:defPPr/>
            <a:lvl1pPr marL="0" lvl="0" indent="0">
              <a:lnSpc>
                <a:spcPct val="90000"/>
              </a:lnSpc>
              <a:buNone/>
              <a:defRPr sz="1200"/>
            </a:lvl1pPr>
            <a:lvl2pPr marL="342900" lvl="1" indent="0">
              <a:buNone/>
              <a:defRPr sz="900"/>
            </a:lvl2pPr>
            <a:lvl3pPr marL="685800" lvl="2" indent="0">
              <a:buNone/>
              <a:defRPr sz="750"/>
            </a:lvl3pPr>
            <a:lvl4pPr marL="1028700" lvl="3" indent="0">
              <a:buNone/>
              <a:defRPr sz="675"/>
            </a:lvl4pPr>
            <a:lvl5pPr marL="1371600" lvl="4" indent="0">
              <a:buNone/>
              <a:defRPr sz="675"/>
            </a:lvl5pPr>
            <a:lvl6pPr marL="1714500" lvl="5" indent="0">
              <a:buNone/>
              <a:defRPr sz="675"/>
            </a:lvl6pPr>
            <a:lvl7pPr marL="2057400" lvl="6" indent="0">
              <a:buNone/>
              <a:defRPr sz="675"/>
            </a:lvl7pPr>
            <a:lvl8pPr marL="2400300" lvl="7" indent="0">
              <a:buNone/>
              <a:defRPr sz="675"/>
            </a:lvl8pPr>
            <a:lvl9pPr marL="2743200" lvl="8" indent="0">
              <a:buNone/>
              <a:defRPr sz="675"/>
            </a:lvl9pPr>
          </a:lstStyle>
          <a:p>
            <a:pPr lvl="0"/>
            <a:r>
              <a:t>Образец текста</a:t>
            </a:r>
          </a:p>
        </p:txBody>
      </p:sp>
      <p:sp>
        <p:nvSpPr>
          <p:cNvPr id="88" name="Shape 88"/>
          <p:cNvSpPr txBox="1">
            <a:spLocks noGrp="1"/>
          </p:cNvSpPr>
          <p:nvPr>
            <p:ph type="dt" idx="10"/>
          </p:nvPr>
        </p:nvSpPr>
        <p:spPr>
          <a:prstGeom prst="rect">
            <a:avLst/>
          </a:prstGeom>
        </p:spPr>
        <p:txBody>
          <a:bodyPr/>
          <a:lstStyle>
            <a:defPPr/>
            <a:lvl1pPr lvl="0"/>
          </a:lstStyle>
          <a:p>
            <a:r>
              <a:t>18.07.2022</a:t>
            </a:r>
          </a:p>
        </p:txBody>
      </p:sp>
      <p:sp>
        <p:nvSpPr>
          <p:cNvPr id="89" name="Shape 89"/>
          <p:cNvSpPr txBox="1">
            <a:spLocks noGrp="1"/>
          </p:cNvSpPr>
          <p:nvPr>
            <p:ph type="ftr" idx="11"/>
          </p:nvPr>
        </p:nvSpPr>
        <p:spPr>
          <a:prstGeom prst="rect">
            <a:avLst/>
          </a:prstGeom>
        </p:spPr>
        <p:txBody>
          <a:bodyPr/>
          <a:lstStyle>
            <a:defPPr/>
            <a:lvl1pPr lvl="0"/>
          </a:lstStyle>
          <a:p>
            <a:endParaRPr/>
          </a:p>
        </p:txBody>
      </p:sp>
      <p:sp>
        <p:nvSpPr>
          <p:cNvPr id="90" name="Shape 90"/>
          <p:cNvSpPr txBox="1">
            <a:spLocks noGrp="1"/>
          </p:cNvSpPr>
          <p:nvPr>
            <p:ph type="sldNum" idx="12"/>
          </p:nvPr>
        </p:nvSpPr>
        <p:spPr>
          <a:prstGeom prst="rect">
            <a:avLst/>
          </a:prstGeom>
        </p:spPr>
        <p:txBody>
          <a:bodyPr/>
          <a:lstStyle>
            <a:defPPr/>
            <a:lvl1pPr lvl="0"/>
          </a:lstStyle>
          <a:p>
            <a:r>
              <a:t>‹#›</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GroupShape 38"/>
        <p:cNvGrpSpPr/>
        <p:nvPr/>
      </p:nvGrpSpPr>
      <p:grpSpPr>
        <a:xfrm>
          <a:off x="0" y="0"/>
          <a:ext cx="0" cy="0"/>
          <a:chOff x="0" y="0"/>
          <a:chExt cx="0" cy="0"/>
        </a:xfrm>
      </p:grpSpPr>
      <p:sp>
        <p:nvSpPr>
          <p:cNvPr id="39" name="Shape 39"/>
          <p:cNvSpPr txBox="1">
            <a:spLocks noGrp="1"/>
          </p:cNvSpPr>
          <p:nvPr>
            <p:ph type="title"/>
          </p:nvPr>
        </p:nvSpPr>
        <p:spPr>
          <a:prstGeom prst="rect">
            <a:avLst/>
          </a:prstGeom>
        </p:spPr>
        <p:txBody>
          <a:bodyPr/>
          <a:lstStyle>
            <a:defPPr/>
            <a:lvl1pPr lvl="0"/>
          </a:lstStyle>
          <a:p>
            <a:r>
              <a:t>Образец заголовка</a:t>
            </a:r>
          </a:p>
        </p:txBody>
      </p:sp>
      <p:sp>
        <p:nvSpPr>
          <p:cNvPr id="40" name="Shape 40"/>
          <p:cNvSpPr txBox="1">
            <a:spLocks noGrp="1"/>
          </p:cNvSpPr>
          <p:nvPr>
            <p:ph type="body" idx="1"/>
          </p:nvPr>
        </p:nvSpPr>
        <p:spPr>
          <a:prstGeom prst="rect">
            <a:avLst/>
          </a:prstGeom>
        </p:spPr>
        <p:txBody>
          <a:bodyPr vert="eaVert"/>
          <a:lstStyle>
            <a:defPPr/>
            <a:lvl1pPr lvl="0"/>
          </a:lstStyle>
          <a:p>
            <a:pPr lvl="0"/>
            <a:r>
              <a:t>Образец текста</a:t>
            </a:r>
          </a:p>
          <a:p>
            <a:pPr lvl="1"/>
            <a:r>
              <a:t>Второй уровень</a:t>
            </a:r>
          </a:p>
          <a:p>
            <a:pPr lvl="2"/>
            <a:r>
              <a:t>Третий уровень</a:t>
            </a:r>
          </a:p>
          <a:p>
            <a:pPr lvl="3"/>
            <a:r>
              <a:t>Четвертый уровень</a:t>
            </a:r>
          </a:p>
          <a:p>
            <a:pPr lvl="4"/>
            <a:r>
              <a:t>Пятый уровень</a:t>
            </a:r>
          </a:p>
        </p:txBody>
      </p:sp>
      <p:sp>
        <p:nvSpPr>
          <p:cNvPr id="41" name="Shape 41"/>
          <p:cNvSpPr txBox="1">
            <a:spLocks noGrp="1"/>
          </p:cNvSpPr>
          <p:nvPr>
            <p:ph type="dt" idx="10"/>
          </p:nvPr>
        </p:nvSpPr>
        <p:spPr>
          <a:prstGeom prst="rect">
            <a:avLst/>
          </a:prstGeom>
        </p:spPr>
        <p:txBody>
          <a:bodyPr/>
          <a:lstStyle>
            <a:defPPr/>
            <a:lvl1pPr lvl="0"/>
          </a:lstStyle>
          <a:p>
            <a:r>
              <a:t>18.07.2022</a:t>
            </a:r>
          </a:p>
        </p:txBody>
      </p:sp>
      <p:sp>
        <p:nvSpPr>
          <p:cNvPr id="42" name="Shape 42"/>
          <p:cNvSpPr txBox="1">
            <a:spLocks noGrp="1"/>
          </p:cNvSpPr>
          <p:nvPr>
            <p:ph type="ftr" idx="11"/>
          </p:nvPr>
        </p:nvSpPr>
        <p:spPr>
          <a:prstGeom prst="rect">
            <a:avLst/>
          </a:prstGeom>
        </p:spPr>
        <p:txBody>
          <a:bodyPr/>
          <a:lstStyle>
            <a:defPPr/>
            <a:lvl1pPr lvl="0"/>
          </a:lstStyle>
          <a:p>
            <a:endParaRPr/>
          </a:p>
        </p:txBody>
      </p:sp>
      <p:sp>
        <p:nvSpPr>
          <p:cNvPr id="43" name="Shape 43"/>
          <p:cNvSpPr txBox="1">
            <a:spLocks noGrp="1"/>
          </p:cNvSpPr>
          <p:nvPr>
            <p:ph type="sldNum" idx="12"/>
          </p:nvPr>
        </p:nvSpPr>
        <p:spPr>
          <a:prstGeom prst="rect">
            <a:avLst/>
          </a:prstGeom>
        </p:spPr>
        <p:txBody>
          <a:bodyPr/>
          <a:lstStyle>
            <a:defPPr/>
            <a:lvl1pPr lvl="0"/>
          </a:lstStyle>
          <a:p>
            <a:r>
              <a:t>‹#›</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GroupShape 182"/>
        <p:cNvGrpSpPr/>
        <p:nvPr/>
      </p:nvGrpSpPr>
      <p:grpSpPr>
        <a:xfrm>
          <a:off x="0" y="0"/>
          <a:ext cx="0" cy="0"/>
          <a:chOff x="0" y="0"/>
          <a:chExt cx="0" cy="0"/>
        </a:xfrm>
      </p:grpSpPr>
      <p:sp>
        <p:nvSpPr>
          <p:cNvPr id="183" name="Shape 183"/>
          <p:cNvSpPr txBox="1">
            <a:spLocks noGrp="1"/>
          </p:cNvSpPr>
          <p:nvPr>
            <p:ph type="title"/>
          </p:nvPr>
        </p:nvSpPr>
        <p:spPr>
          <a:xfrm>
            <a:off x="6543675" y="270271"/>
            <a:ext cx="1971675" cy="4358879"/>
          </a:xfrm>
          <a:prstGeom prst="rect">
            <a:avLst/>
          </a:prstGeom>
        </p:spPr>
        <p:txBody>
          <a:bodyPr vert="eaVert"/>
          <a:lstStyle>
            <a:defPPr/>
            <a:lvl1pPr lvl="0"/>
          </a:lstStyle>
          <a:p>
            <a:r>
              <a:t>Образец заголовка</a:t>
            </a:r>
          </a:p>
        </p:txBody>
      </p:sp>
      <p:sp>
        <p:nvSpPr>
          <p:cNvPr id="184" name="Shape 184"/>
          <p:cNvSpPr txBox="1">
            <a:spLocks noGrp="1"/>
          </p:cNvSpPr>
          <p:nvPr>
            <p:ph type="body" idx="1"/>
          </p:nvPr>
        </p:nvSpPr>
        <p:spPr>
          <a:xfrm>
            <a:off x="628650" y="270272"/>
            <a:ext cx="5800725" cy="4358878"/>
          </a:xfrm>
          <a:prstGeom prst="rect">
            <a:avLst/>
          </a:prstGeom>
        </p:spPr>
        <p:txBody>
          <a:bodyPr vert="eaVert"/>
          <a:lstStyle>
            <a:defPPr/>
            <a:lvl1pPr lvl="0"/>
          </a:lstStyle>
          <a:p>
            <a:pPr lvl="0"/>
            <a:r>
              <a:t>Образец текста</a:t>
            </a:r>
          </a:p>
          <a:p>
            <a:pPr lvl="1"/>
            <a:r>
              <a:t>Второй уровень</a:t>
            </a:r>
          </a:p>
          <a:p>
            <a:pPr lvl="2"/>
            <a:r>
              <a:t>Третий уровень</a:t>
            </a:r>
          </a:p>
          <a:p>
            <a:pPr lvl="3"/>
            <a:r>
              <a:t>Четвертый уровень</a:t>
            </a:r>
          </a:p>
          <a:p>
            <a:pPr lvl="4"/>
            <a:r>
              <a:t>Пятый уровень</a:t>
            </a:r>
          </a:p>
        </p:txBody>
      </p:sp>
      <p:sp>
        <p:nvSpPr>
          <p:cNvPr id="185" name="Shape 185"/>
          <p:cNvSpPr txBox="1">
            <a:spLocks noGrp="1"/>
          </p:cNvSpPr>
          <p:nvPr>
            <p:ph type="dt" idx="10"/>
          </p:nvPr>
        </p:nvSpPr>
        <p:spPr>
          <a:prstGeom prst="rect">
            <a:avLst/>
          </a:prstGeom>
        </p:spPr>
        <p:txBody>
          <a:bodyPr/>
          <a:lstStyle>
            <a:defPPr/>
            <a:lvl1pPr lvl="0"/>
          </a:lstStyle>
          <a:p>
            <a:r>
              <a:t>18.07.2022</a:t>
            </a:r>
          </a:p>
        </p:txBody>
      </p:sp>
      <p:sp>
        <p:nvSpPr>
          <p:cNvPr id="186" name="Shape 186"/>
          <p:cNvSpPr txBox="1">
            <a:spLocks noGrp="1"/>
          </p:cNvSpPr>
          <p:nvPr>
            <p:ph type="ftr" idx="11"/>
          </p:nvPr>
        </p:nvSpPr>
        <p:spPr>
          <a:prstGeom prst="rect">
            <a:avLst/>
          </a:prstGeom>
        </p:spPr>
        <p:txBody>
          <a:bodyPr/>
          <a:lstStyle>
            <a:defPPr/>
            <a:lvl1pPr lvl="0"/>
          </a:lstStyle>
          <a:p>
            <a:endParaRPr/>
          </a:p>
        </p:txBody>
      </p:sp>
      <p:sp>
        <p:nvSpPr>
          <p:cNvPr id="187" name="Shape 187"/>
          <p:cNvSpPr txBox="1">
            <a:spLocks noGrp="1"/>
          </p:cNvSpPr>
          <p:nvPr>
            <p:ph type="sldNum" idx="12"/>
          </p:nvPr>
        </p:nvSpPr>
        <p:spPr>
          <a:prstGeom prst="rect">
            <a:avLst/>
          </a:prstGeom>
        </p:spPr>
        <p:txBody>
          <a:bodyPr/>
          <a:lstStyle>
            <a:defPPr/>
            <a:lvl1pPr lvl="0"/>
          </a:lstStyle>
          <a:p>
            <a:r>
              <a:t>‹#›</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GroupShape 1"/>
        <p:cNvGrpSpPr/>
        <p:nvPr/>
      </p:nvGrpSpPr>
      <p:grpSpPr>
        <a:xfrm>
          <a:off x="0" y="0"/>
          <a:ext cx="0" cy="0"/>
          <a:chOff x="0" y="0"/>
          <a:chExt cx="0" cy="0"/>
        </a:xfrm>
      </p:grpSpPr>
      <p:sp>
        <p:nvSpPr>
          <p:cNvPr id="2" name="Shape 2"/>
          <p:cNvSpPr txBox="1">
            <a:spLocks noGrp="1"/>
          </p:cNvSpPr>
          <p:nvPr>
            <p:ph type="title"/>
          </p:nvPr>
        </p:nvSpPr>
        <p:spPr>
          <a:xfrm>
            <a:off x="633845" y="274320"/>
            <a:ext cx="7886700" cy="994172"/>
          </a:xfrm>
          <a:prstGeom prst="rect">
            <a:avLst/>
          </a:prstGeom>
        </p:spPr>
        <p:txBody>
          <a:bodyPr vert="horz" lIns="91440" tIns="45720" rIns="91440" bIns="45720" anchor="ctr">
            <a:normAutofit/>
          </a:bodyPr>
          <a:lstStyle/>
          <a:p>
            <a:r>
              <a:t>Образец заголовка</a:t>
            </a:r>
          </a:p>
        </p:txBody>
      </p:sp>
      <p:sp>
        <p:nvSpPr>
          <p:cNvPr id="3" name="Shape 3"/>
          <p:cNvSpPr txBox="1">
            <a:spLocks noGrp="1"/>
          </p:cNvSpPr>
          <p:nvPr>
            <p:ph type="body" idx="1"/>
          </p:nvPr>
        </p:nvSpPr>
        <p:spPr>
          <a:xfrm>
            <a:off x="633845" y="1371600"/>
            <a:ext cx="7886700" cy="3263503"/>
          </a:xfrm>
          <a:prstGeom prst="rect">
            <a:avLst/>
          </a:prstGeom>
        </p:spPr>
        <p:txBody>
          <a:bodyPr vert="horz" lIns="91440" tIns="45720" rIns="91440" bIns="45720">
            <a:normAutofit/>
          </a:bodyPr>
          <a:lstStyle/>
          <a:p>
            <a:pPr lvl="0"/>
            <a:r>
              <a:t>Образец текста</a:t>
            </a:r>
          </a:p>
          <a:p>
            <a:pPr lvl="1"/>
            <a:r>
              <a:t>Второй уровень</a:t>
            </a:r>
          </a:p>
          <a:p>
            <a:pPr lvl="2"/>
            <a:r>
              <a:t>Третий уровень</a:t>
            </a:r>
          </a:p>
          <a:p>
            <a:pPr lvl="3"/>
            <a:r>
              <a:t>Четвертый уровень</a:t>
            </a:r>
          </a:p>
          <a:p>
            <a:pPr lvl="4"/>
            <a:r>
              <a:t>Пятый уровень</a:t>
            </a:r>
          </a:p>
        </p:txBody>
      </p:sp>
      <p:sp>
        <p:nvSpPr>
          <p:cNvPr id="4" name="Shape 4"/>
          <p:cNvSpPr txBox="1">
            <a:spLocks noGrp="1"/>
          </p:cNvSpPr>
          <p:nvPr>
            <p:ph type="dt" idx="2"/>
          </p:nvPr>
        </p:nvSpPr>
        <p:spPr>
          <a:xfrm>
            <a:off x="628650" y="4767263"/>
            <a:ext cx="2057400" cy="273844"/>
          </a:xfrm>
          <a:prstGeom prst="rect">
            <a:avLst/>
          </a:prstGeom>
        </p:spPr>
        <p:txBody>
          <a:bodyPr vert="horz" lIns="91440" tIns="45720" rIns="91440" bIns="45720" anchor="ctr"/>
          <a:lstStyle>
            <a:defPPr/>
            <a:lvl1pPr marL="0" lvl="0" indent="0" algn="l">
              <a:defRPr sz="825">
                <a:solidFill>
                  <a:schemeClr val="tx1">
                    <a:lumMod val="65000"/>
                    <a:lumOff val="35000"/>
                  </a:schemeClr>
                </a:solidFill>
                <a:latin typeface="+mn-lt"/>
                <a:ea typeface="+mn-ea"/>
                <a:cs typeface="+mn-cs"/>
              </a:defRPr>
            </a:lvl1pPr>
            <a:lvl2pPr marL="457200" lvl="1" indent="0" algn="l">
              <a:defRPr sz="1800">
                <a:solidFill>
                  <a:schemeClr val="tx1"/>
                </a:solidFill>
                <a:latin typeface="+mn-lt"/>
                <a:ea typeface="+mn-ea"/>
                <a:cs typeface="+mn-cs"/>
              </a:defRPr>
            </a:lvl2pPr>
            <a:lvl3pPr marL="914400" lvl="2" indent="0" algn="l">
              <a:defRPr sz="1800">
                <a:solidFill>
                  <a:schemeClr val="tx1"/>
                </a:solidFill>
                <a:latin typeface="+mn-lt"/>
                <a:ea typeface="+mn-ea"/>
                <a:cs typeface="+mn-cs"/>
              </a:defRPr>
            </a:lvl3pPr>
            <a:lvl4pPr marL="1371600" lvl="3" indent="0" algn="l">
              <a:defRPr sz="1800">
                <a:solidFill>
                  <a:schemeClr val="tx1"/>
                </a:solidFill>
                <a:latin typeface="+mn-lt"/>
                <a:ea typeface="+mn-ea"/>
                <a:cs typeface="+mn-cs"/>
              </a:defRPr>
            </a:lvl4pPr>
            <a:lvl5pPr marL="1828800" lvl="4" indent="0" algn="l">
              <a:defRPr sz="1800">
                <a:solidFill>
                  <a:schemeClr val="tx1"/>
                </a:solidFill>
                <a:latin typeface="+mn-lt"/>
                <a:ea typeface="+mn-ea"/>
                <a:cs typeface="+mn-cs"/>
              </a:defRPr>
            </a:lvl5pPr>
            <a:lvl6pPr marL="2286000" lvl="5" indent="0" algn="l">
              <a:defRPr sz="1800">
                <a:solidFill>
                  <a:schemeClr val="tx1"/>
                </a:solidFill>
                <a:latin typeface="+mn-lt"/>
                <a:ea typeface="+mn-ea"/>
                <a:cs typeface="+mn-cs"/>
              </a:defRPr>
            </a:lvl6pPr>
            <a:lvl7pPr marL="2743200" lvl="6" indent="0" algn="l">
              <a:defRPr sz="1800">
                <a:solidFill>
                  <a:schemeClr val="tx1"/>
                </a:solidFill>
                <a:latin typeface="+mn-lt"/>
                <a:ea typeface="+mn-ea"/>
                <a:cs typeface="+mn-cs"/>
              </a:defRPr>
            </a:lvl7pPr>
            <a:lvl8pPr marL="3200400" lvl="7" indent="0" algn="l">
              <a:defRPr sz="1800">
                <a:solidFill>
                  <a:schemeClr val="tx1"/>
                </a:solidFill>
                <a:latin typeface="+mn-lt"/>
                <a:ea typeface="+mn-ea"/>
                <a:cs typeface="+mn-cs"/>
              </a:defRPr>
            </a:lvl8pPr>
            <a:lvl9pPr marL="3657600" lvl="8" indent="0" algn="l">
              <a:defRPr sz="1800">
                <a:solidFill>
                  <a:schemeClr val="tx1"/>
                </a:solidFill>
                <a:latin typeface="+mn-lt"/>
                <a:ea typeface="+mn-ea"/>
                <a:cs typeface="+mn-cs"/>
              </a:defRPr>
            </a:lvl9pPr>
          </a:lstStyle>
          <a:p>
            <a:r>
              <a:t>18.07.2022</a:t>
            </a:r>
          </a:p>
        </p:txBody>
      </p:sp>
      <p:sp>
        <p:nvSpPr>
          <p:cNvPr id="5" name="Shape 5"/>
          <p:cNvSpPr txBox="1">
            <a:spLocks noGrp="1"/>
          </p:cNvSpPr>
          <p:nvPr>
            <p:ph type="ftr" idx="3"/>
          </p:nvPr>
        </p:nvSpPr>
        <p:spPr>
          <a:xfrm>
            <a:off x="3028950" y="4767263"/>
            <a:ext cx="3086100" cy="273844"/>
          </a:xfrm>
          <a:prstGeom prst="rect">
            <a:avLst/>
          </a:prstGeom>
        </p:spPr>
        <p:txBody>
          <a:bodyPr vert="horz" lIns="91440" tIns="45720" rIns="91440" bIns="45720" anchor="ctr"/>
          <a:lstStyle>
            <a:defPPr/>
            <a:lvl1pPr marL="0" lvl="0" indent="0" algn="ctr">
              <a:defRPr sz="825">
                <a:solidFill>
                  <a:schemeClr val="tx1">
                    <a:lumMod val="65000"/>
                    <a:lumOff val="35000"/>
                  </a:schemeClr>
                </a:solidFill>
                <a:latin typeface="+mn-lt"/>
                <a:ea typeface="+mn-ea"/>
                <a:cs typeface="+mn-cs"/>
              </a:defRPr>
            </a:lvl1pPr>
            <a:lvl2pPr marL="457200" lvl="1" indent="0" algn="l">
              <a:defRPr sz="1800">
                <a:solidFill>
                  <a:schemeClr val="tx1"/>
                </a:solidFill>
                <a:latin typeface="+mn-lt"/>
                <a:ea typeface="+mn-ea"/>
                <a:cs typeface="+mn-cs"/>
              </a:defRPr>
            </a:lvl2pPr>
            <a:lvl3pPr marL="914400" lvl="2" indent="0" algn="l">
              <a:defRPr sz="1800">
                <a:solidFill>
                  <a:schemeClr val="tx1"/>
                </a:solidFill>
                <a:latin typeface="+mn-lt"/>
                <a:ea typeface="+mn-ea"/>
                <a:cs typeface="+mn-cs"/>
              </a:defRPr>
            </a:lvl3pPr>
            <a:lvl4pPr marL="1371600" lvl="3" indent="0" algn="l">
              <a:defRPr sz="1800">
                <a:solidFill>
                  <a:schemeClr val="tx1"/>
                </a:solidFill>
                <a:latin typeface="+mn-lt"/>
                <a:ea typeface="+mn-ea"/>
                <a:cs typeface="+mn-cs"/>
              </a:defRPr>
            </a:lvl4pPr>
            <a:lvl5pPr marL="1828800" lvl="4" indent="0" algn="l">
              <a:defRPr sz="1800">
                <a:solidFill>
                  <a:schemeClr val="tx1"/>
                </a:solidFill>
                <a:latin typeface="+mn-lt"/>
                <a:ea typeface="+mn-ea"/>
                <a:cs typeface="+mn-cs"/>
              </a:defRPr>
            </a:lvl5pPr>
            <a:lvl6pPr marL="2286000" lvl="5" indent="0" algn="l">
              <a:defRPr sz="1800">
                <a:solidFill>
                  <a:schemeClr val="tx1"/>
                </a:solidFill>
                <a:latin typeface="+mn-lt"/>
                <a:ea typeface="+mn-ea"/>
                <a:cs typeface="+mn-cs"/>
              </a:defRPr>
            </a:lvl6pPr>
            <a:lvl7pPr marL="2743200" lvl="6" indent="0" algn="l">
              <a:defRPr sz="1800">
                <a:solidFill>
                  <a:schemeClr val="tx1"/>
                </a:solidFill>
                <a:latin typeface="+mn-lt"/>
                <a:ea typeface="+mn-ea"/>
                <a:cs typeface="+mn-cs"/>
              </a:defRPr>
            </a:lvl7pPr>
            <a:lvl8pPr marL="3200400" lvl="7" indent="0" algn="l">
              <a:defRPr sz="1800">
                <a:solidFill>
                  <a:schemeClr val="tx1"/>
                </a:solidFill>
                <a:latin typeface="+mn-lt"/>
                <a:ea typeface="+mn-ea"/>
                <a:cs typeface="+mn-cs"/>
              </a:defRPr>
            </a:lvl8pPr>
            <a:lvl9pPr marL="3657600" lvl="8" indent="0" algn="l">
              <a:defRPr sz="1800">
                <a:solidFill>
                  <a:schemeClr val="tx1"/>
                </a:solidFill>
                <a:latin typeface="+mn-lt"/>
                <a:ea typeface="+mn-ea"/>
                <a:cs typeface="+mn-cs"/>
              </a:defRPr>
            </a:lvl9pPr>
          </a:lstStyle>
          <a:p>
            <a:endParaRPr/>
          </a:p>
        </p:txBody>
      </p:sp>
      <p:sp>
        <p:nvSpPr>
          <p:cNvPr id="6" name="Shape 6"/>
          <p:cNvSpPr txBox="1">
            <a:spLocks noGrp="1"/>
          </p:cNvSpPr>
          <p:nvPr>
            <p:ph type="sldNum" idx="4"/>
          </p:nvPr>
        </p:nvSpPr>
        <p:spPr>
          <a:xfrm>
            <a:off x="6463145" y="4767263"/>
            <a:ext cx="2057400" cy="273844"/>
          </a:xfrm>
          <a:prstGeom prst="rect">
            <a:avLst/>
          </a:prstGeom>
        </p:spPr>
        <p:txBody>
          <a:bodyPr vert="horz" lIns="91440" tIns="45720" rIns="91440" bIns="45720" anchor="ctr"/>
          <a:lstStyle>
            <a:defPPr/>
            <a:lvl1pPr marL="0" lvl="0" indent="0" algn="r">
              <a:defRPr sz="825">
                <a:solidFill>
                  <a:schemeClr val="tx1">
                    <a:tint val="75000"/>
                  </a:schemeClr>
                </a:solidFill>
                <a:latin typeface="+mn-lt"/>
                <a:ea typeface="+mn-ea"/>
                <a:cs typeface="+mn-cs"/>
              </a:defRPr>
            </a:lvl1pPr>
            <a:lvl2pPr marL="457200" lvl="1" indent="0" algn="l">
              <a:defRPr sz="1800">
                <a:solidFill>
                  <a:schemeClr val="tx1"/>
                </a:solidFill>
                <a:latin typeface="+mn-lt"/>
                <a:ea typeface="+mn-ea"/>
                <a:cs typeface="+mn-cs"/>
              </a:defRPr>
            </a:lvl2pPr>
            <a:lvl3pPr marL="914400" lvl="2" indent="0" algn="l">
              <a:defRPr sz="1800">
                <a:solidFill>
                  <a:schemeClr val="tx1"/>
                </a:solidFill>
                <a:latin typeface="+mn-lt"/>
                <a:ea typeface="+mn-ea"/>
                <a:cs typeface="+mn-cs"/>
              </a:defRPr>
            </a:lvl3pPr>
            <a:lvl4pPr marL="1371600" lvl="3" indent="0" algn="l">
              <a:defRPr sz="1800">
                <a:solidFill>
                  <a:schemeClr val="tx1"/>
                </a:solidFill>
                <a:latin typeface="+mn-lt"/>
                <a:ea typeface="+mn-ea"/>
                <a:cs typeface="+mn-cs"/>
              </a:defRPr>
            </a:lvl4pPr>
            <a:lvl5pPr marL="1828800" lvl="4" indent="0" algn="l">
              <a:defRPr sz="1800">
                <a:solidFill>
                  <a:schemeClr val="tx1"/>
                </a:solidFill>
                <a:latin typeface="+mn-lt"/>
                <a:ea typeface="+mn-ea"/>
                <a:cs typeface="+mn-cs"/>
              </a:defRPr>
            </a:lvl5pPr>
            <a:lvl6pPr marL="2286000" lvl="5" indent="0" algn="l">
              <a:defRPr sz="1800">
                <a:solidFill>
                  <a:schemeClr val="tx1"/>
                </a:solidFill>
                <a:latin typeface="+mn-lt"/>
                <a:ea typeface="+mn-ea"/>
                <a:cs typeface="+mn-cs"/>
              </a:defRPr>
            </a:lvl6pPr>
            <a:lvl7pPr marL="2743200" lvl="6" indent="0" algn="l">
              <a:defRPr sz="1800">
                <a:solidFill>
                  <a:schemeClr val="tx1"/>
                </a:solidFill>
                <a:latin typeface="+mn-lt"/>
                <a:ea typeface="+mn-ea"/>
                <a:cs typeface="+mn-cs"/>
              </a:defRPr>
            </a:lvl7pPr>
            <a:lvl8pPr marL="3200400" lvl="7" indent="0" algn="l">
              <a:defRPr sz="1800">
                <a:solidFill>
                  <a:schemeClr val="tx1"/>
                </a:solidFill>
                <a:latin typeface="+mn-lt"/>
                <a:ea typeface="+mn-ea"/>
                <a:cs typeface="+mn-cs"/>
              </a:defRPr>
            </a:lvl8pPr>
            <a:lvl9pPr marL="3657600" lvl="8" indent="0" algn="l">
              <a:defRPr sz="1800">
                <a:solidFill>
                  <a:schemeClr val="tx1"/>
                </a:solidFill>
                <a:latin typeface="+mn-lt"/>
                <a:ea typeface="+mn-ea"/>
                <a:cs typeface="+mn-cs"/>
              </a:defRPr>
            </a:lvl9pPr>
          </a:lstStyle>
          <a:p>
            <a:r>
              <a:t>‹#›</a:t>
            </a:r>
          </a:p>
        </p:txBody>
      </p:sp>
    </p:spTree>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txStyles>
    <p:titleStyle>
      <a:defPPr/>
      <a:lvl1pPr lvl="0" algn="l">
        <a:lnSpc>
          <a:spcPct val="90000"/>
        </a:lnSpc>
        <a:buNone/>
        <a:defRPr sz="3300">
          <a:solidFill>
            <a:schemeClr val="tx1"/>
          </a:solidFill>
          <a:latin typeface="+mj-lt"/>
          <a:ea typeface="+mj-ea"/>
          <a:cs typeface="+mj-cs"/>
        </a:defRPr>
      </a:lvl1pPr>
    </p:titleStyle>
    <p:bodyStyle>
      <a:defPPr/>
      <a:lvl1pPr marL="171450" lvl="0" indent="-171450" algn="l">
        <a:lnSpc>
          <a:spcPct val="90000"/>
        </a:lnSpc>
        <a:spcBef>
          <a:spcPts val="750"/>
        </a:spcBef>
        <a:buFont typeface="Wingdings 2"/>
        <a:buChar char=""/>
        <a:defRPr sz="2100">
          <a:solidFill>
            <a:schemeClr val="tx1"/>
          </a:solidFill>
          <a:latin typeface="+mn-lt"/>
          <a:ea typeface="+mn-ea"/>
          <a:cs typeface="+mn-cs"/>
        </a:defRPr>
      </a:lvl1pPr>
      <a:lvl2pPr marL="514350" lvl="1" indent="-171450" algn="l">
        <a:lnSpc>
          <a:spcPct val="90000"/>
        </a:lnSpc>
        <a:spcBef>
          <a:spcPts val="375"/>
        </a:spcBef>
        <a:buFont typeface="Wingdings 2"/>
        <a:buChar char=""/>
        <a:defRPr sz="1800">
          <a:solidFill>
            <a:schemeClr val="tx1"/>
          </a:solidFill>
          <a:latin typeface="+mn-lt"/>
          <a:ea typeface="+mn-ea"/>
          <a:cs typeface="+mn-cs"/>
        </a:defRPr>
      </a:lvl2pPr>
      <a:lvl3pPr marL="857250" lvl="2" indent="-171450" algn="l">
        <a:lnSpc>
          <a:spcPct val="90000"/>
        </a:lnSpc>
        <a:spcBef>
          <a:spcPts val="375"/>
        </a:spcBef>
        <a:buFont typeface="Wingdings 2"/>
        <a:buChar char=""/>
        <a:defRPr sz="1500">
          <a:solidFill>
            <a:schemeClr val="tx1"/>
          </a:solidFill>
          <a:latin typeface="+mn-lt"/>
          <a:ea typeface="+mn-ea"/>
          <a:cs typeface="+mn-cs"/>
        </a:defRPr>
      </a:lvl3pPr>
      <a:lvl4pPr marL="1200150" lvl="3" indent="-171450" algn="l">
        <a:lnSpc>
          <a:spcPct val="90000"/>
        </a:lnSpc>
        <a:spcBef>
          <a:spcPts val="375"/>
        </a:spcBef>
        <a:buFont typeface="Wingdings 2"/>
        <a:buChar char=""/>
        <a:defRPr sz="1350">
          <a:solidFill>
            <a:schemeClr val="tx1"/>
          </a:solidFill>
          <a:latin typeface="+mn-lt"/>
          <a:ea typeface="+mn-ea"/>
          <a:cs typeface="+mn-cs"/>
        </a:defRPr>
      </a:lvl4pPr>
      <a:lvl5pPr marL="1543050" lvl="4" indent="-171450" algn="l">
        <a:lnSpc>
          <a:spcPct val="90000"/>
        </a:lnSpc>
        <a:spcBef>
          <a:spcPts val="375"/>
        </a:spcBef>
        <a:buFont typeface="Wingdings 2"/>
        <a:buChar char=""/>
        <a:defRPr sz="1350">
          <a:solidFill>
            <a:schemeClr val="tx1"/>
          </a:solidFill>
          <a:latin typeface="+mn-lt"/>
          <a:ea typeface="+mn-ea"/>
          <a:cs typeface="+mn-cs"/>
        </a:defRPr>
      </a:lvl5pPr>
      <a:lvl6pPr marL="1885950" lvl="5" indent="-171450" algn="l">
        <a:buFont typeface="Wingdings 2"/>
        <a:buChar char=""/>
        <a:defRPr sz="1350">
          <a:solidFill>
            <a:schemeClr val="tx1"/>
          </a:solidFill>
          <a:latin typeface="+mn-lt"/>
          <a:ea typeface="+mn-ea"/>
          <a:cs typeface="+mn-cs"/>
        </a:defRPr>
      </a:lvl6pPr>
      <a:lvl7pPr marL="2228850" lvl="6" indent="-171450" algn="l">
        <a:buFont typeface="Wingdings 2"/>
        <a:buChar char=""/>
        <a:defRPr sz="1350">
          <a:solidFill>
            <a:schemeClr val="tx1"/>
          </a:solidFill>
          <a:latin typeface="+mn-lt"/>
          <a:ea typeface="+mn-ea"/>
          <a:cs typeface="+mn-cs"/>
        </a:defRPr>
      </a:lvl7pPr>
      <a:lvl8pPr marL="2571750" lvl="7" indent="-171450" algn="l">
        <a:buFont typeface="Wingdings 2"/>
        <a:buChar char=""/>
        <a:defRPr sz="1350">
          <a:solidFill>
            <a:schemeClr val="tx1"/>
          </a:solidFill>
          <a:latin typeface="+mn-lt"/>
          <a:ea typeface="+mn-ea"/>
          <a:cs typeface="+mn-cs"/>
        </a:defRPr>
      </a:lvl8pPr>
      <a:lvl9pPr marL="2914650" lvl="8" indent="-171450" algn="l">
        <a:buFont typeface="Wingdings 2"/>
        <a:buChar char=""/>
        <a:defRPr sz="135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GroupShape 7"/>
        <p:cNvGrpSpPr/>
        <p:nvPr/>
      </p:nvGrpSpPr>
      <p:grpSpPr>
        <a:xfrm>
          <a:off x="0" y="0"/>
          <a:ext cx="0" cy="0"/>
          <a:chOff x="0" y="0"/>
          <a:chExt cx="0" cy="0"/>
        </a:xfrm>
      </p:grpSpPr>
      <p:sp>
        <p:nvSpPr>
          <p:cNvPr id="8" name="Shape 8"/>
          <p:cNvSpPr txBox="1">
            <a:spLocks noGrp="1"/>
          </p:cNvSpPr>
          <p:nvPr>
            <p:ph type="title" idx="2"/>
          </p:nvPr>
        </p:nvSpPr>
        <p:spPr>
          <a:xfrm>
            <a:off x="633845" y="274320"/>
            <a:ext cx="7886700" cy="994172"/>
          </a:xfrm>
          <a:prstGeom prst="rect">
            <a:avLst/>
          </a:prstGeom>
        </p:spPr>
        <p:txBody>
          <a:bodyPr vert="horz" lIns="91440" tIns="45720" rIns="91440" bIns="45720" anchor="ctr">
            <a:normAutofit/>
          </a:bodyPr>
          <a:lstStyle/>
          <a:p>
            <a:r>
              <a:t>Образец заголовка</a:t>
            </a:r>
          </a:p>
        </p:txBody>
      </p:sp>
      <p:sp>
        <p:nvSpPr>
          <p:cNvPr id="9" name="Shape 9"/>
          <p:cNvSpPr txBox="1">
            <a:spLocks noGrp="1"/>
          </p:cNvSpPr>
          <p:nvPr>
            <p:ph type="body" idx="3"/>
          </p:nvPr>
        </p:nvSpPr>
        <p:spPr>
          <a:xfrm>
            <a:off x="633845" y="1371600"/>
            <a:ext cx="7886700" cy="3263503"/>
          </a:xfrm>
          <a:prstGeom prst="rect">
            <a:avLst/>
          </a:prstGeom>
        </p:spPr>
        <p:txBody>
          <a:bodyPr vert="horz" lIns="91440" tIns="45720" rIns="91440" bIns="45720">
            <a:normAutofit/>
          </a:bodyPr>
          <a:lstStyle/>
          <a:p>
            <a:pPr lvl="0"/>
            <a:r>
              <a:t>Образец текста</a:t>
            </a:r>
          </a:p>
          <a:p>
            <a:pPr lvl="1"/>
            <a:r>
              <a:t>Второй уровень</a:t>
            </a:r>
          </a:p>
          <a:p>
            <a:pPr lvl="2"/>
            <a:r>
              <a:t>Третий уровень</a:t>
            </a:r>
          </a:p>
          <a:p>
            <a:pPr lvl="3"/>
            <a:r>
              <a:t>Четвертый уровень</a:t>
            </a:r>
          </a:p>
          <a:p>
            <a:pPr lvl="4"/>
            <a:r>
              <a:t>Пятый уровень</a:t>
            </a:r>
          </a:p>
        </p:txBody>
      </p:sp>
      <p:sp>
        <p:nvSpPr>
          <p:cNvPr id="10" name="Shape 10"/>
          <p:cNvSpPr txBox="1">
            <a:spLocks noGrp="1"/>
          </p:cNvSpPr>
          <p:nvPr>
            <p:ph type="dt" idx="2"/>
          </p:nvPr>
        </p:nvSpPr>
        <p:spPr>
          <a:xfrm>
            <a:off x="628650" y="4767263"/>
            <a:ext cx="2057400" cy="273844"/>
          </a:xfrm>
          <a:prstGeom prst="rect">
            <a:avLst/>
          </a:prstGeom>
        </p:spPr>
        <p:txBody>
          <a:bodyPr vert="horz" lIns="91440" tIns="45720" rIns="91440" bIns="45720" anchor="ctr"/>
          <a:lstStyle>
            <a:defPPr/>
            <a:lvl1pPr marL="0" lvl="0" indent="0" algn="l">
              <a:defRPr sz="825">
                <a:solidFill>
                  <a:schemeClr val="tx1">
                    <a:lumMod val="65000"/>
                    <a:lumOff val="35000"/>
                  </a:schemeClr>
                </a:solidFill>
                <a:latin typeface="+mn-lt"/>
                <a:ea typeface="+mn-ea"/>
                <a:cs typeface="+mn-cs"/>
              </a:defRPr>
            </a:lvl1pPr>
            <a:lvl2pPr marL="457200" lvl="1" indent="0" algn="l">
              <a:defRPr sz="1800">
                <a:solidFill>
                  <a:schemeClr val="tx1"/>
                </a:solidFill>
                <a:latin typeface="+mn-lt"/>
                <a:ea typeface="+mn-ea"/>
                <a:cs typeface="+mn-cs"/>
              </a:defRPr>
            </a:lvl2pPr>
            <a:lvl3pPr marL="914400" lvl="2" indent="0" algn="l">
              <a:defRPr sz="1800">
                <a:solidFill>
                  <a:schemeClr val="tx1"/>
                </a:solidFill>
                <a:latin typeface="+mn-lt"/>
                <a:ea typeface="+mn-ea"/>
                <a:cs typeface="+mn-cs"/>
              </a:defRPr>
            </a:lvl3pPr>
            <a:lvl4pPr marL="1371600" lvl="3" indent="0" algn="l">
              <a:defRPr sz="1800">
                <a:solidFill>
                  <a:schemeClr val="tx1"/>
                </a:solidFill>
                <a:latin typeface="+mn-lt"/>
                <a:ea typeface="+mn-ea"/>
                <a:cs typeface="+mn-cs"/>
              </a:defRPr>
            </a:lvl4pPr>
            <a:lvl5pPr marL="1828800" lvl="4" indent="0" algn="l">
              <a:defRPr sz="1800">
                <a:solidFill>
                  <a:schemeClr val="tx1"/>
                </a:solidFill>
                <a:latin typeface="+mn-lt"/>
                <a:ea typeface="+mn-ea"/>
                <a:cs typeface="+mn-cs"/>
              </a:defRPr>
            </a:lvl5pPr>
            <a:lvl6pPr marL="2286000" lvl="5" indent="0" algn="l">
              <a:defRPr sz="1800">
                <a:solidFill>
                  <a:schemeClr val="tx1"/>
                </a:solidFill>
                <a:latin typeface="+mn-lt"/>
                <a:ea typeface="+mn-ea"/>
                <a:cs typeface="+mn-cs"/>
              </a:defRPr>
            </a:lvl6pPr>
            <a:lvl7pPr marL="2743200" lvl="6" indent="0" algn="l">
              <a:defRPr sz="1800">
                <a:solidFill>
                  <a:schemeClr val="tx1"/>
                </a:solidFill>
                <a:latin typeface="+mn-lt"/>
                <a:ea typeface="+mn-ea"/>
                <a:cs typeface="+mn-cs"/>
              </a:defRPr>
            </a:lvl7pPr>
            <a:lvl8pPr marL="3200400" lvl="7" indent="0" algn="l">
              <a:defRPr sz="1800">
                <a:solidFill>
                  <a:schemeClr val="tx1"/>
                </a:solidFill>
                <a:latin typeface="+mn-lt"/>
                <a:ea typeface="+mn-ea"/>
                <a:cs typeface="+mn-cs"/>
              </a:defRPr>
            </a:lvl8pPr>
            <a:lvl9pPr marL="3657600" lvl="8" indent="0" algn="l">
              <a:defRPr sz="1800">
                <a:solidFill>
                  <a:schemeClr val="tx1"/>
                </a:solidFill>
                <a:latin typeface="+mn-lt"/>
                <a:ea typeface="+mn-ea"/>
                <a:cs typeface="+mn-cs"/>
              </a:defRPr>
            </a:lvl9pPr>
          </a:lstStyle>
          <a:p>
            <a:r>
              <a:t>18.07.2022</a:t>
            </a:r>
          </a:p>
        </p:txBody>
      </p:sp>
      <p:sp>
        <p:nvSpPr>
          <p:cNvPr id="11" name="Shape 11"/>
          <p:cNvSpPr txBox="1">
            <a:spLocks noGrp="1"/>
          </p:cNvSpPr>
          <p:nvPr>
            <p:ph type="ftr" idx="3"/>
          </p:nvPr>
        </p:nvSpPr>
        <p:spPr>
          <a:xfrm>
            <a:off x="3028950" y="4767263"/>
            <a:ext cx="3086100" cy="273844"/>
          </a:xfrm>
          <a:prstGeom prst="rect">
            <a:avLst/>
          </a:prstGeom>
        </p:spPr>
        <p:txBody>
          <a:bodyPr vert="horz" lIns="91440" tIns="45720" rIns="91440" bIns="45720" anchor="ctr"/>
          <a:lstStyle>
            <a:defPPr/>
            <a:lvl1pPr marL="0" lvl="0" indent="0" algn="ctr">
              <a:defRPr sz="825">
                <a:solidFill>
                  <a:schemeClr val="tx1">
                    <a:lumMod val="65000"/>
                    <a:lumOff val="35000"/>
                  </a:schemeClr>
                </a:solidFill>
                <a:latin typeface="+mn-lt"/>
                <a:ea typeface="+mn-ea"/>
                <a:cs typeface="+mn-cs"/>
              </a:defRPr>
            </a:lvl1pPr>
            <a:lvl2pPr marL="457200" lvl="1" indent="0" algn="l">
              <a:defRPr sz="1800">
                <a:solidFill>
                  <a:schemeClr val="tx1"/>
                </a:solidFill>
                <a:latin typeface="+mn-lt"/>
                <a:ea typeface="+mn-ea"/>
                <a:cs typeface="+mn-cs"/>
              </a:defRPr>
            </a:lvl2pPr>
            <a:lvl3pPr marL="914400" lvl="2" indent="0" algn="l">
              <a:defRPr sz="1800">
                <a:solidFill>
                  <a:schemeClr val="tx1"/>
                </a:solidFill>
                <a:latin typeface="+mn-lt"/>
                <a:ea typeface="+mn-ea"/>
                <a:cs typeface="+mn-cs"/>
              </a:defRPr>
            </a:lvl3pPr>
            <a:lvl4pPr marL="1371600" lvl="3" indent="0" algn="l">
              <a:defRPr sz="1800">
                <a:solidFill>
                  <a:schemeClr val="tx1"/>
                </a:solidFill>
                <a:latin typeface="+mn-lt"/>
                <a:ea typeface="+mn-ea"/>
                <a:cs typeface="+mn-cs"/>
              </a:defRPr>
            </a:lvl4pPr>
            <a:lvl5pPr marL="1828800" lvl="4" indent="0" algn="l">
              <a:defRPr sz="1800">
                <a:solidFill>
                  <a:schemeClr val="tx1"/>
                </a:solidFill>
                <a:latin typeface="+mn-lt"/>
                <a:ea typeface="+mn-ea"/>
                <a:cs typeface="+mn-cs"/>
              </a:defRPr>
            </a:lvl5pPr>
            <a:lvl6pPr marL="2286000" lvl="5" indent="0" algn="l">
              <a:defRPr sz="1800">
                <a:solidFill>
                  <a:schemeClr val="tx1"/>
                </a:solidFill>
                <a:latin typeface="+mn-lt"/>
                <a:ea typeface="+mn-ea"/>
                <a:cs typeface="+mn-cs"/>
              </a:defRPr>
            </a:lvl6pPr>
            <a:lvl7pPr marL="2743200" lvl="6" indent="0" algn="l">
              <a:defRPr sz="1800">
                <a:solidFill>
                  <a:schemeClr val="tx1"/>
                </a:solidFill>
                <a:latin typeface="+mn-lt"/>
                <a:ea typeface="+mn-ea"/>
                <a:cs typeface="+mn-cs"/>
              </a:defRPr>
            </a:lvl7pPr>
            <a:lvl8pPr marL="3200400" lvl="7" indent="0" algn="l">
              <a:defRPr sz="1800">
                <a:solidFill>
                  <a:schemeClr val="tx1"/>
                </a:solidFill>
                <a:latin typeface="+mn-lt"/>
                <a:ea typeface="+mn-ea"/>
                <a:cs typeface="+mn-cs"/>
              </a:defRPr>
            </a:lvl8pPr>
            <a:lvl9pPr marL="3657600" lvl="8" indent="0" algn="l">
              <a:defRPr sz="1800">
                <a:solidFill>
                  <a:schemeClr val="tx1"/>
                </a:solidFill>
                <a:latin typeface="+mn-lt"/>
                <a:ea typeface="+mn-ea"/>
                <a:cs typeface="+mn-cs"/>
              </a:defRPr>
            </a:lvl9pPr>
          </a:lstStyle>
          <a:p>
            <a:endParaRPr/>
          </a:p>
        </p:txBody>
      </p:sp>
      <p:sp>
        <p:nvSpPr>
          <p:cNvPr id="12" name="Shape 12"/>
          <p:cNvSpPr txBox="1">
            <a:spLocks noGrp="1"/>
          </p:cNvSpPr>
          <p:nvPr>
            <p:ph type="sldNum" idx="4"/>
          </p:nvPr>
        </p:nvSpPr>
        <p:spPr>
          <a:xfrm>
            <a:off x="6463145" y="4767263"/>
            <a:ext cx="2057400" cy="273844"/>
          </a:xfrm>
          <a:prstGeom prst="rect">
            <a:avLst/>
          </a:prstGeom>
        </p:spPr>
        <p:txBody>
          <a:bodyPr vert="horz" lIns="91440" tIns="45720" rIns="91440" bIns="45720" anchor="ctr"/>
          <a:lstStyle>
            <a:defPPr/>
            <a:lvl1pPr marL="0" lvl="0" indent="0" algn="r">
              <a:defRPr sz="825">
                <a:solidFill>
                  <a:schemeClr val="tx1">
                    <a:tint val="75000"/>
                  </a:schemeClr>
                </a:solidFill>
                <a:latin typeface="+mn-lt"/>
                <a:ea typeface="+mn-ea"/>
                <a:cs typeface="+mn-cs"/>
              </a:defRPr>
            </a:lvl1pPr>
            <a:lvl2pPr marL="457200" lvl="1" indent="0" algn="l">
              <a:defRPr sz="1800">
                <a:solidFill>
                  <a:schemeClr val="tx1"/>
                </a:solidFill>
                <a:latin typeface="+mn-lt"/>
                <a:ea typeface="+mn-ea"/>
                <a:cs typeface="+mn-cs"/>
              </a:defRPr>
            </a:lvl2pPr>
            <a:lvl3pPr marL="914400" lvl="2" indent="0" algn="l">
              <a:defRPr sz="1800">
                <a:solidFill>
                  <a:schemeClr val="tx1"/>
                </a:solidFill>
                <a:latin typeface="+mn-lt"/>
                <a:ea typeface="+mn-ea"/>
                <a:cs typeface="+mn-cs"/>
              </a:defRPr>
            </a:lvl3pPr>
            <a:lvl4pPr marL="1371600" lvl="3" indent="0" algn="l">
              <a:defRPr sz="1800">
                <a:solidFill>
                  <a:schemeClr val="tx1"/>
                </a:solidFill>
                <a:latin typeface="+mn-lt"/>
                <a:ea typeface="+mn-ea"/>
                <a:cs typeface="+mn-cs"/>
              </a:defRPr>
            </a:lvl4pPr>
            <a:lvl5pPr marL="1828800" lvl="4" indent="0" algn="l">
              <a:defRPr sz="1800">
                <a:solidFill>
                  <a:schemeClr val="tx1"/>
                </a:solidFill>
                <a:latin typeface="+mn-lt"/>
                <a:ea typeface="+mn-ea"/>
                <a:cs typeface="+mn-cs"/>
              </a:defRPr>
            </a:lvl5pPr>
            <a:lvl6pPr marL="2286000" lvl="5" indent="0" algn="l">
              <a:defRPr sz="1800">
                <a:solidFill>
                  <a:schemeClr val="tx1"/>
                </a:solidFill>
                <a:latin typeface="+mn-lt"/>
                <a:ea typeface="+mn-ea"/>
                <a:cs typeface="+mn-cs"/>
              </a:defRPr>
            </a:lvl6pPr>
            <a:lvl7pPr marL="2743200" lvl="6" indent="0" algn="l">
              <a:defRPr sz="1800">
                <a:solidFill>
                  <a:schemeClr val="tx1"/>
                </a:solidFill>
                <a:latin typeface="+mn-lt"/>
                <a:ea typeface="+mn-ea"/>
                <a:cs typeface="+mn-cs"/>
              </a:defRPr>
            </a:lvl7pPr>
            <a:lvl8pPr marL="3200400" lvl="7" indent="0" algn="l">
              <a:defRPr sz="1800">
                <a:solidFill>
                  <a:schemeClr val="tx1"/>
                </a:solidFill>
                <a:latin typeface="+mn-lt"/>
                <a:ea typeface="+mn-ea"/>
                <a:cs typeface="+mn-cs"/>
              </a:defRPr>
            </a:lvl8pPr>
            <a:lvl9pPr marL="3657600" lvl="8" indent="0" algn="l">
              <a:defRPr sz="1800">
                <a:solidFill>
                  <a:schemeClr val="tx1"/>
                </a:solidFill>
                <a:latin typeface="+mn-lt"/>
                <a:ea typeface="+mn-ea"/>
                <a:cs typeface="+mn-cs"/>
              </a:defRPr>
            </a:lvl9pPr>
          </a:lstStyle>
          <a:p>
            <a:r>
              <a:t>‹#›</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defPPr/>
      <a:lvl1pPr lvl="0" algn="l">
        <a:lnSpc>
          <a:spcPct val="90000"/>
        </a:lnSpc>
        <a:buNone/>
        <a:defRPr sz="3300">
          <a:solidFill>
            <a:schemeClr val="tx1"/>
          </a:solidFill>
          <a:latin typeface="+mj-lt"/>
          <a:ea typeface="+mj-ea"/>
          <a:cs typeface="+mj-cs"/>
        </a:defRPr>
      </a:lvl1pPr>
    </p:titleStyle>
    <p:bodyStyle>
      <a:defPPr/>
      <a:lvl1pPr marL="171450" lvl="0" indent="-171450" algn="l">
        <a:lnSpc>
          <a:spcPct val="90000"/>
        </a:lnSpc>
        <a:spcBef>
          <a:spcPts val="750"/>
        </a:spcBef>
        <a:buFont typeface="Wingdings 2"/>
        <a:buChar char=""/>
        <a:defRPr sz="2100">
          <a:solidFill>
            <a:schemeClr val="tx1"/>
          </a:solidFill>
          <a:latin typeface="+mn-lt"/>
          <a:ea typeface="+mn-ea"/>
          <a:cs typeface="+mn-cs"/>
        </a:defRPr>
      </a:lvl1pPr>
      <a:lvl2pPr marL="514350" lvl="1" indent="-171450" algn="l">
        <a:lnSpc>
          <a:spcPct val="90000"/>
        </a:lnSpc>
        <a:spcBef>
          <a:spcPts val="375"/>
        </a:spcBef>
        <a:buFont typeface="Wingdings 2"/>
        <a:buChar char=""/>
        <a:defRPr sz="1800">
          <a:solidFill>
            <a:schemeClr val="tx1"/>
          </a:solidFill>
          <a:latin typeface="+mn-lt"/>
          <a:ea typeface="+mn-ea"/>
          <a:cs typeface="+mn-cs"/>
        </a:defRPr>
      </a:lvl2pPr>
      <a:lvl3pPr marL="857250" lvl="2" indent="-171450" algn="l">
        <a:lnSpc>
          <a:spcPct val="90000"/>
        </a:lnSpc>
        <a:spcBef>
          <a:spcPts val="375"/>
        </a:spcBef>
        <a:buFont typeface="Wingdings 2"/>
        <a:buChar char=""/>
        <a:defRPr sz="1500">
          <a:solidFill>
            <a:schemeClr val="tx1"/>
          </a:solidFill>
          <a:latin typeface="+mn-lt"/>
          <a:ea typeface="+mn-ea"/>
          <a:cs typeface="+mn-cs"/>
        </a:defRPr>
      </a:lvl3pPr>
      <a:lvl4pPr marL="1200150" lvl="3" indent="-171450" algn="l">
        <a:lnSpc>
          <a:spcPct val="90000"/>
        </a:lnSpc>
        <a:spcBef>
          <a:spcPts val="375"/>
        </a:spcBef>
        <a:buFont typeface="Wingdings 2"/>
        <a:buChar char=""/>
        <a:defRPr sz="1350">
          <a:solidFill>
            <a:schemeClr val="tx1"/>
          </a:solidFill>
          <a:latin typeface="+mn-lt"/>
          <a:ea typeface="+mn-ea"/>
          <a:cs typeface="+mn-cs"/>
        </a:defRPr>
      </a:lvl4pPr>
      <a:lvl5pPr marL="1543050" lvl="4" indent="-171450" algn="l">
        <a:lnSpc>
          <a:spcPct val="90000"/>
        </a:lnSpc>
        <a:spcBef>
          <a:spcPts val="375"/>
        </a:spcBef>
        <a:buFont typeface="Wingdings 2"/>
        <a:buChar char=""/>
        <a:defRPr sz="1350">
          <a:solidFill>
            <a:schemeClr val="tx1"/>
          </a:solidFill>
          <a:latin typeface="+mn-lt"/>
          <a:ea typeface="+mn-ea"/>
          <a:cs typeface="+mn-cs"/>
        </a:defRPr>
      </a:lvl5pPr>
      <a:lvl6pPr marL="1885950" lvl="5" indent="-171450" algn="l">
        <a:buFont typeface="Wingdings 2"/>
        <a:buChar char=""/>
        <a:defRPr sz="1350">
          <a:solidFill>
            <a:schemeClr val="tx1"/>
          </a:solidFill>
          <a:latin typeface="+mn-lt"/>
          <a:ea typeface="+mn-ea"/>
          <a:cs typeface="+mn-cs"/>
        </a:defRPr>
      </a:lvl6pPr>
      <a:lvl7pPr marL="2228850" lvl="6" indent="-171450" algn="l">
        <a:buFont typeface="Wingdings 2"/>
        <a:buChar char=""/>
        <a:defRPr sz="1350">
          <a:solidFill>
            <a:schemeClr val="tx1"/>
          </a:solidFill>
          <a:latin typeface="+mn-lt"/>
          <a:ea typeface="+mn-ea"/>
          <a:cs typeface="+mn-cs"/>
        </a:defRPr>
      </a:lvl7pPr>
      <a:lvl8pPr marL="2571750" lvl="7" indent="-171450" algn="l">
        <a:buFont typeface="Wingdings 2"/>
        <a:buChar char=""/>
        <a:defRPr sz="1350">
          <a:solidFill>
            <a:schemeClr val="tx1"/>
          </a:solidFill>
          <a:latin typeface="+mn-lt"/>
          <a:ea typeface="+mn-ea"/>
          <a:cs typeface="+mn-cs"/>
        </a:defRPr>
      </a:lvl8pPr>
      <a:lvl9pPr marL="2914650" lvl="8" indent="-171450" algn="l">
        <a:buFont typeface="Wingdings 2"/>
        <a:buChar char=""/>
        <a:defRPr sz="135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GroupShape 13"/>
        <p:cNvGrpSpPr/>
        <p:nvPr/>
      </p:nvGrpSpPr>
      <p:grpSpPr>
        <a:xfrm>
          <a:off x="0" y="0"/>
          <a:ext cx="0" cy="0"/>
          <a:chOff x="0" y="0"/>
          <a:chExt cx="0" cy="0"/>
        </a:xfrm>
      </p:grpSpPr>
      <p:sp>
        <p:nvSpPr>
          <p:cNvPr id="14" name="Shape 14"/>
          <p:cNvSpPr txBox="1">
            <a:spLocks noGrp="1"/>
          </p:cNvSpPr>
          <p:nvPr>
            <p:ph type="title" idx="4"/>
          </p:nvPr>
        </p:nvSpPr>
        <p:spPr>
          <a:xfrm>
            <a:off x="633845" y="274320"/>
            <a:ext cx="7886700" cy="994172"/>
          </a:xfrm>
          <a:prstGeom prst="rect">
            <a:avLst/>
          </a:prstGeom>
        </p:spPr>
        <p:txBody>
          <a:bodyPr vert="horz" lIns="91440" tIns="45720" rIns="91440" bIns="45720" anchor="ctr">
            <a:normAutofit/>
          </a:bodyPr>
          <a:lstStyle/>
          <a:p>
            <a:r>
              <a:t>Образец заголовка</a:t>
            </a:r>
          </a:p>
        </p:txBody>
      </p:sp>
      <p:sp>
        <p:nvSpPr>
          <p:cNvPr id="15" name="Shape 15"/>
          <p:cNvSpPr txBox="1">
            <a:spLocks noGrp="1"/>
          </p:cNvSpPr>
          <p:nvPr>
            <p:ph type="body" idx="5"/>
          </p:nvPr>
        </p:nvSpPr>
        <p:spPr>
          <a:xfrm>
            <a:off x="633845" y="1371600"/>
            <a:ext cx="7886700" cy="3263503"/>
          </a:xfrm>
          <a:prstGeom prst="rect">
            <a:avLst/>
          </a:prstGeom>
        </p:spPr>
        <p:txBody>
          <a:bodyPr vert="horz" lIns="91440" tIns="45720" rIns="91440" bIns="45720">
            <a:normAutofit/>
          </a:bodyPr>
          <a:lstStyle/>
          <a:p>
            <a:pPr lvl="0"/>
            <a:r>
              <a:t>Образец текста</a:t>
            </a:r>
          </a:p>
          <a:p>
            <a:pPr lvl="1"/>
            <a:r>
              <a:t>Второй уровень</a:t>
            </a:r>
          </a:p>
          <a:p>
            <a:pPr lvl="2"/>
            <a:r>
              <a:t>Третий уровень</a:t>
            </a:r>
          </a:p>
          <a:p>
            <a:pPr lvl="3"/>
            <a:r>
              <a:t>Четвертый уровень</a:t>
            </a:r>
          </a:p>
          <a:p>
            <a:pPr lvl="4"/>
            <a:r>
              <a:t>Пятый уровень</a:t>
            </a:r>
          </a:p>
        </p:txBody>
      </p:sp>
      <p:sp>
        <p:nvSpPr>
          <p:cNvPr id="16" name="Shape 16"/>
          <p:cNvSpPr txBox="1">
            <a:spLocks noGrp="1"/>
          </p:cNvSpPr>
          <p:nvPr>
            <p:ph type="dt" idx="2"/>
          </p:nvPr>
        </p:nvSpPr>
        <p:spPr>
          <a:xfrm>
            <a:off x="628650" y="4767263"/>
            <a:ext cx="2057400" cy="273844"/>
          </a:xfrm>
          <a:prstGeom prst="rect">
            <a:avLst/>
          </a:prstGeom>
        </p:spPr>
        <p:txBody>
          <a:bodyPr vert="horz" lIns="91440" tIns="45720" rIns="91440" bIns="45720" anchor="ctr"/>
          <a:lstStyle>
            <a:defPPr/>
            <a:lvl1pPr marL="0" lvl="0" indent="0" algn="l">
              <a:defRPr sz="825">
                <a:solidFill>
                  <a:schemeClr val="tx1">
                    <a:lumMod val="65000"/>
                    <a:lumOff val="35000"/>
                  </a:schemeClr>
                </a:solidFill>
                <a:latin typeface="+mn-lt"/>
                <a:ea typeface="+mn-ea"/>
                <a:cs typeface="+mn-cs"/>
              </a:defRPr>
            </a:lvl1pPr>
            <a:lvl2pPr marL="457200" lvl="1" indent="0" algn="l">
              <a:defRPr sz="1800">
                <a:solidFill>
                  <a:schemeClr val="tx1"/>
                </a:solidFill>
                <a:latin typeface="+mn-lt"/>
                <a:ea typeface="+mn-ea"/>
                <a:cs typeface="+mn-cs"/>
              </a:defRPr>
            </a:lvl2pPr>
            <a:lvl3pPr marL="914400" lvl="2" indent="0" algn="l">
              <a:defRPr sz="1800">
                <a:solidFill>
                  <a:schemeClr val="tx1"/>
                </a:solidFill>
                <a:latin typeface="+mn-lt"/>
                <a:ea typeface="+mn-ea"/>
                <a:cs typeface="+mn-cs"/>
              </a:defRPr>
            </a:lvl3pPr>
            <a:lvl4pPr marL="1371600" lvl="3" indent="0" algn="l">
              <a:defRPr sz="1800">
                <a:solidFill>
                  <a:schemeClr val="tx1"/>
                </a:solidFill>
                <a:latin typeface="+mn-lt"/>
                <a:ea typeface="+mn-ea"/>
                <a:cs typeface="+mn-cs"/>
              </a:defRPr>
            </a:lvl4pPr>
            <a:lvl5pPr marL="1828800" lvl="4" indent="0" algn="l">
              <a:defRPr sz="1800">
                <a:solidFill>
                  <a:schemeClr val="tx1"/>
                </a:solidFill>
                <a:latin typeface="+mn-lt"/>
                <a:ea typeface="+mn-ea"/>
                <a:cs typeface="+mn-cs"/>
              </a:defRPr>
            </a:lvl5pPr>
            <a:lvl6pPr marL="2286000" lvl="5" indent="0" algn="l">
              <a:defRPr sz="1800">
                <a:solidFill>
                  <a:schemeClr val="tx1"/>
                </a:solidFill>
                <a:latin typeface="+mn-lt"/>
                <a:ea typeface="+mn-ea"/>
                <a:cs typeface="+mn-cs"/>
              </a:defRPr>
            </a:lvl6pPr>
            <a:lvl7pPr marL="2743200" lvl="6" indent="0" algn="l">
              <a:defRPr sz="1800">
                <a:solidFill>
                  <a:schemeClr val="tx1"/>
                </a:solidFill>
                <a:latin typeface="+mn-lt"/>
                <a:ea typeface="+mn-ea"/>
                <a:cs typeface="+mn-cs"/>
              </a:defRPr>
            </a:lvl7pPr>
            <a:lvl8pPr marL="3200400" lvl="7" indent="0" algn="l">
              <a:defRPr sz="1800">
                <a:solidFill>
                  <a:schemeClr val="tx1"/>
                </a:solidFill>
                <a:latin typeface="+mn-lt"/>
                <a:ea typeface="+mn-ea"/>
                <a:cs typeface="+mn-cs"/>
              </a:defRPr>
            </a:lvl8pPr>
            <a:lvl9pPr marL="3657600" lvl="8" indent="0" algn="l">
              <a:defRPr sz="1800">
                <a:solidFill>
                  <a:schemeClr val="tx1"/>
                </a:solidFill>
                <a:latin typeface="+mn-lt"/>
                <a:ea typeface="+mn-ea"/>
                <a:cs typeface="+mn-cs"/>
              </a:defRPr>
            </a:lvl9pPr>
          </a:lstStyle>
          <a:p>
            <a:r>
              <a:t>18.07.2022</a:t>
            </a:r>
          </a:p>
        </p:txBody>
      </p:sp>
      <p:sp>
        <p:nvSpPr>
          <p:cNvPr id="17" name="Shape 17"/>
          <p:cNvSpPr txBox="1">
            <a:spLocks noGrp="1"/>
          </p:cNvSpPr>
          <p:nvPr>
            <p:ph type="ftr" idx="3"/>
          </p:nvPr>
        </p:nvSpPr>
        <p:spPr>
          <a:xfrm>
            <a:off x="3028950" y="4767263"/>
            <a:ext cx="3086100" cy="273844"/>
          </a:xfrm>
          <a:prstGeom prst="rect">
            <a:avLst/>
          </a:prstGeom>
        </p:spPr>
        <p:txBody>
          <a:bodyPr vert="horz" lIns="91440" tIns="45720" rIns="91440" bIns="45720" anchor="ctr"/>
          <a:lstStyle>
            <a:defPPr/>
            <a:lvl1pPr marL="0" lvl="0" indent="0" algn="ctr">
              <a:defRPr sz="825">
                <a:solidFill>
                  <a:schemeClr val="tx1">
                    <a:lumMod val="65000"/>
                    <a:lumOff val="35000"/>
                  </a:schemeClr>
                </a:solidFill>
                <a:latin typeface="+mn-lt"/>
                <a:ea typeface="+mn-ea"/>
                <a:cs typeface="+mn-cs"/>
              </a:defRPr>
            </a:lvl1pPr>
            <a:lvl2pPr marL="457200" lvl="1" indent="0" algn="l">
              <a:defRPr sz="1800">
                <a:solidFill>
                  <a:schemeClr val="tx1"/>
                </a:solidFill>
                <a:latin typeface="+mn-lt"/>
                <a:ea typeface="+mn-ea"/>
                <a:cs typeface="+mn-cs"/>
              </a:defRPr>
            </a:lvl2pPr>
            <a:lvl3pPr marL="914400" lvl="2" indent="0" algn="l">
              <a:defRPr sz="1800">
                <a:solidFill>
                  <a:schemeClr val="tx1"/>
                </a:solidFill>
                <a:latin typeface="+mn-lt"/>
                <a:ea typeface="+mn-ea"/>
                <a:cs typeface="+mn-cs"/>
              </a:defRPr>
            </a:lvl3pPr>
            <a:lvl4pPr marL="1371600" lvl="3" indent="0" algn="l">
              <a:defRPr sz="1800">
                <a:solidFill>
                  <a:schemeClr val="tx1"/>
                </a:solidFill>
                <a:latin typeface="+mn-lt"/>
                <a:ea typeface="+mn-ea"/>
                <a:cs typeface="+mn-cs"/>
              </a:defRPr>
            </a:lvl4pPr>
            <a:lvl5pPr marL="1828800" lvl="4" indent="0" algn="l">
              <a:defRPr sz="1800">
                <a:solidFill>
                  <a:schemeClr val="tx1"/>
                </a:solidFill>
                <a:latin typeface="+mn-lt"/>
                <a:ea typeface="+mn-ea"/>
                <a:cs typeface="+mn-cs"/>
              </a:defRPr>
            </a:lvl5pPr>
            <a:lvl6pPr marL="2286000" lvl="5" indent="0" algn="l">
              <a:defRPr sz="1800">
                <a:solidFill>
                  <a:schemeClr val="tx1"/>
                </a:solidFill>
                <a:latin typeface="+mn-lt"/>
                <a:ea typeface="+mn-ea"/>
                <a:cs typeface="+mn-cs"/>
              </a:defRPr>
            </a:lvl6pPr>
            <a:lvl7pPr marL="2743200" lvl="6" indent="0" algn="l">
              <a:defRPr sz="1800">
                <a:solidFill>
                  <a:schemeClr val="tx1"/>
                </a:solidFill>
                <a:latin typeface="+mn-lt"/>
                <a:ea typeface="+mn-ea"/>
                <a:cs typeface="+mn-cs"/>
              </a:defRPr>
            </a:lvl7pPr>
            <a:lvl8pPr marL="3200400" lvl="7" indent="0" algn="l">
              <a:defRPr sz="1800">
                <a:solidFill>
                  <a:schemeClr val="tx1"/>
                </a:solidFill>
                <a:latin typeface="+mn-lt"/>
                <a:ea typeface="+mn-ea"/>
                <a:cs typeface="+mn-cs"/>
              </a:defRPr>
            </a:lvl8pPr>
            <a:lvl9pPr marL="3657600" lvl="8" indent="0" algn="l">
              <a:defRPr sz="1800">
                <a:solidFill>
                  <a:schemeClr val="tx1"/>
                </a:solidFill>
                <a:latin typeface="+mn-lt"/>
                <a:ea typeface="+mn-ea"/>
                <a:cs typeface="+mn-cs"/>
              </a:defRPr>
            </a:lvl9pPr>
          </a:lstStyle>
          <a:p>
            <a:endParaRPr/>
          </a:p>
        </p:txBody>
      </p:sp>
      <p:sp>
        <p:nvSpPr>
          <p:cNvPr id="18" name="Shape 18"/>
          <p:cNvSpPr txBox="1">
            <a:spLocks noGrp="1"/>
          </p:cNvSpPr>
          <p:nvPr>
            <p:ph type="sldNum" idx="4"/>
          </p:nvPr>
        </p:nvSpPr>
        <p:spPr>
          <a:xfrm>
            <a:off x="6463145" y="4767263"/>
            <a:ext cx="2057400" cy="273844"/>
          </a:xfrm>
          <a:prstGeom prst="rect">
            <a:avLst/>
          </a:prstGeom>
        </p:spPr>
        <p:txBody>
          <a:bodyPr vert="horz" lIns="91440" tIns="45720" rIns="91440" bIns="45720" anchor="ctr"/>
          <a:lstStyle>
            <a:defPPr/>
            <a:lvl1pPr marL="0" lvl="0" indent="0" algn="r">
              <a:defRPr sz="825">
                <a:solidFill>
                  <a:schemeClr val="tx1">
                    <a:tint val="75000"/>
                  </a:schemeClr>
                </a:solidFill>
                <a:latin typeface="+mn-lt"/>
                <a:ea typeface="+mn-ea"/>
                <a:cs typeface="+mn-cs"/>
              </a:defRPr>
            </a:lvl1pPr>
            <a:lvl2pPr marL="457200" lvl="1" indent="0" algn="l">
              <a:defRPr sz="1800">
                <a:solidFill>
                  <a:schemeClr val="tx1"/>
                </a:solidFill>
                <a:latin typeface="+mn-lt"/>
                <a:ea typeface="+mn-ea"/>
                <a:cs typeface="+mn-cs"/>
              </a:defRPr>
            </a:lvl2pPr>
            <a:lvl3pPr marL="914400" lvl="2" indent="0" algn="l">
              <a:defRPr sz="1800">
                <a:solidFill>
                  <a:schemeClr val="tx1"/>
                </a:solidFill>
                <a:latin typeface="+mn-lt"/>
                <a:ea typeface="+mn-ea"/>
                <a:cs typeface="+mn-cs"/>
              </a:defRPr>
            </a:lvl3pPr>
            <a:lvl4pPr marL="1371600" lvl="3" indent="0" algn="l">
              <a:defRPr sz="1800">
                <a:solidFill>
                  <a:schemeClr val="tx1"/>
                </a:solidFill>
                <a:latin typeface="+mn-lt"/>
                <a:ea typeface="+mn-ea"/>
                <a:cs typeface="+mn-cs"/>
              </a:defRPr>
            </a:lvl4pPr>
            <a:lvl5pPr marL="1828800" lvl="4" indent="0" algn="l">
              <a:defRPr sz="1800">
                <a:solidFill>
                  <a:schemeClr val="tx1"/>
                </a:solidFill>
                <a:latin typeface="+mn-lt"/>
                <a:ea typeface="+mn-ea"/>
                <a:cs typeface="+mn-cs"/>
              </a:defRPr>
            </a:lvl5pPr>
            <a:lvl6pPr marL="2286000" lvl="5" indent="0" algn="l">
              <a:defRPr sz="1800">
                <a:solidFill>
                  <a:schemeClr val="tx1"/>
                </a:solidFill>
                <a:latin typeface="+mn-lt"/>
                <a:ea typeface="+mn-ea"/>
                <a:cs typeface="+mn-cs"/>
              </a:defRPr>
            </a:lvl6pPr>
            <a:lvl7pPr marL="2743200" lvl="6" indent="0" algn="l">
              <a:defRPr sz="1800">
                <a:solidFill>
                  <a:schemeClr val="tx1"/>
                </a:solidFill>
                <a:latin typeface="+mn-lt"/>
                <a:ea typeface="+mn-ea"/>
                <a:cs typeface="+mn-cs"/>
              </a:defRPr>
            </a:lvl7pPr>
            <a:lvl8pPr marL="3200400" lvl="7" indent="0" algn="l">
              <a:defRPr sz="1800">
                <a:solidFill>
                  <a:schemeClr val="tx1"/>
                </a:solidFill>
                <a:latin typeface="+mn-lt"/>
                <a:ea typeface="+mn-ea"/>
                <a:cs typeface="+mn-cs"/>
              </a:defRPr>
            </a:lvl8pPr>
            <a:lvl9pPr marL="3657600" lvl="8" indent="0" algn="l">
              <a:defRPr sz="1800">
                <a:solidFill>
                  <a:schemeClr val="tx1"/>
                </a:solidFill>
                <a:latin typeface="+mn-lt"/>
                <a:ea typeface="+mn-ea"/>
                <a:cs typeface="+mn-cs"/>
              </a:defRPr>
            </a:lvl9pPr>
          </a:lstStyle>
          <a:p>
            <a:r>
              <a:t>‹#›</a:t>
            </a: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defPPr/>
      <a:lvl1pPr lvl="0" algn="l">
        <a:lnSpc>
          <a:spcPct val="90000"/>
        </a:lnSpc>
        <a:buNone/>
        <a:defRPr sz="3300">
          <a:solidFill>
            <a:schemeClr val="tx1"/>
          </a:solidFill>
          <a:latin typeface="+mj-lt"/>
          <a:ea typeface="+mj-ea"/>
          <a:cs typeface="+mj-cs"/>
        </a:defRPr>
      </a:lvl1pPr>
    </p:titleStyle>
    <p:bodyStyle>
      <a:defPPr/>
      <a:lvl1pPr marL="171450" lvl="0" indent="-171450" algn="l">
        <a:lnSpc>
          <a:spcPct val="90000"/>
        </a:lnSpc>
        <a:spcBef>
          <a:spcPts val="750"/>
        </a:spcBef>
        <a:buFont typeface="Wingdings 2"/>
        <a:buChar char=""/>
        <a:defRPr sz="2100">
          <a:solidFill>
            <a:schemeClr val="tx1"/>
          </a:solidFill>
          <a:latin typeface="+mn-lt"/>
          <a:ea typeface="+mn-ea"/>
          <a:cs typeface="+mn-cs"/>
        </a:defRPr>
      </a:lvl1pPr>
      <a:lvl2pPr marL="514350" lvl="1" indent="-171450" algn="l">
        <a:lnSpc>
          <a:spcPct val="90000"/>
        </a:lnSpc>
        <a:spcBef>
          <a:spcPts val="375"/>
        </a:spcBef>
        <a:buFont typeface="Wingdings 2"/>
        <a:buChar char=""/>
        <a:defRPr sz="1800">
          <a:solidFill>
            <a:schemeClr val="tx1"/>
          </a:solidFill>
          <a:latin typeface="+mn-lt"/>
          <a:ea typeface="+mn-ea"/>
          <a:cs typeface="+mn-cs"/>
        </a:defRPr>
      </a:lvl2pPr>
      <a:lvl3pPr marL="857250" lvl="2" indent="-171450" algn="l">
        <a:lnSpc>
          <a:spcPct val="90000"/>
        </a:lnSpc>
        <a:spcBef>
          <a:spcPts val="375"/>
        </a:spcBef>
        <a:buFont typeface="Wingdings 2"/>
        <a:buChar char=""/>
        <a:defRPr sz="1500">
          <a:solidFill>
            <a:schemeClr val="tx1"/>
          </a:solidFill>
          <a:latin typeface="+mn-lt"/>
          <a:ea typeface="+mn-ea"/>
          <a:cs typeface="+mn-cs"/>
        </a:defRPr>
      </a:lvl3pPr>
      <a:lvl4pPr marL="1200150" lvl="3" indent="-171450" algn="l">
        <a:lnSpc>
          <a:spcPct val="90000"/>
        </a:lnSpc>
        <a:spcBef>
          <a:spcPts val="375"/>
        </a:spcBef>
        <a:buFont typeface="Wingdings 2"/>
        <a:buChar char=""/>
        <a:defRPr sz="1350">
          <a:solidFill>
            <a:schemeClr val="tx1"/>
          </a:solidFill>
          <a:latin typeface="+mn-lt"/>
          <a:ea typeface="+mn-ea"/>
          <a:cs typeface="+mn-cs"/>
        </a:defRPr>
      </a:lvl4pPr>
      <a:lvl5pPr marL="1543050" lvl="4" indent="-171450" algn="l">
        <a:lnSpc>
          <a:spcPct val="90000"/>
        </a:lnSpc>
        <a:spcBef>
          <a:spcPts val="375"/>
        </a:spcBef>
        <a:buFont typeface="Wingdings 2"/>
        <a:buChar char=""/>
        <a:defRPr sz="1350">
          <a:solidFill>
            <a:schemeClr val="tx1"/>
          </a:solidFill>
          <a:latin typeface="+mn-lt"/>
          <a:ea typeface="+mn-ea"/>
          <a:cs typeface="+mn-cs"/>
        </a:defRPr>
      </a:lvl5pPr>
      <a:lvl6pPr marL="1885950" lvl="5" indent="-171450" algn="l">
        <a:buFont typeface="Wingdings 2"/>
        <a:buChar char=""/>
        <a:defRPr sz="1350">
          <a:solidFill>
            <a:schemeClr val="tx1"/>
          </a:solidFill>
          <a:latin typeface="+mn-lt"/>
          <a:ea typeface="+mn-ea"/>
          <a:cs typeface="+mn-cs"/>
        </a:defRPr>
      </a:lvl6pPr>
      <a:lvl7pPr marL="2228850" lvl="6" indent="-171450" algn="l">
        <a:buFont typeface="Wingdings 2"/>
        <a:buChar char=""/>
        <a:defRPr sz="1350">
          <a:solidFill>
            <a:schemeClr val="tx1"/>
          </a:solidFill>
          <a:latin typeface="+mn-lt"/>
          <a:ea typeface="+mn-ea"/>
          <a:cs typeface="+mn-cs"/>
        </a:defRPr>
      </a:lvl7pPr>
      <a:lvl8pPr marL="2571750" lvl="7" indent="-171450" algn="l">
        <a:buFont typeface="Wingdings 2"/>
        <a:buChar char=""/>
        <a:defRPr sz="1350">
          <a:solidFill>
            <a:schemeClr val="tx1"/>
          </a:solidFill>
          <a:latin typeface="+mn-lt"/>
          <a:ea typeface="+mn-ea"/>
          <a:cs typeface="+mn-cs"/>
        </a:defRPr>
      </a:lvl8pPr>
      <a:lvl9pPr marL="2914650" lvl="8" indent="-171450" algn="l">
        <a:buFont typeface="Wingdings 2"/>
        <a:buChar char=""/>
        <a:defRPr sz="135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3.png"/><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3.png"/><Relationship Id="rId1" Type="http://schemas.openxmlformats.org/officeDocument/2006/relationships/slideLayout" Target="../slideLayouts/slideLayout23.xml"/><Relationship Id="rId5" Type="http://schemas.openxmlformats.org/officeDocument/2006/relationships/image" Target="../media/image14.emf"/><Relationship Id="rId4" Type="http://schemas.openxmlformats.org/officeDocument/2006/relationships/image" Target="../media/image13.emf"/></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Layout" Target="../slideLayouts/slideLayout23.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3.png"/><Relationship Id="rId1" Type="http://schemas.openxmlformats.org/officeDocument/2006/relationships/slideLayout" Target="../slideLayouts/slideLayout23.xml"/><Relationship Id="rId5" Type="http://schemas.openxmlformats.org/officeDocument/2006/relationships/image" Target="../media/image14.emf"/><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png"/><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1.emf"/><Relationship Id="rId1" Type="http://schemas.openxmlformats.org/officeDocument/2006/relationships/slideLayout" Target="../slideLayouts/slideLayout23.xml"/><Relationship Id="rId4" Type="http://schemas.openxmlformats.org/officeDocument/2006/relationships/image" Target="../media/image22.emf"/></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3.png"/><Relationship Id="rId1" Type="http://schemas.openxmlformats.org/officeDocument/2006/relationships/slideLayout" Target="../slideLayouts/slideLayout23.xml"/><Relationship Id="rId4" Type="http://schemas.openxmlformats.org/officeDocument/2006/relationships/image" Target="../media/image14.emf"/></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png"/><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0.png"/><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1.emf"/><Relationship Id="rId1" Type="http://schemas.openxmlformats.org/officeDocument/2006/relationships/slideLayout" Target="../slideLayouts/slideLayout23.xml"/><Relationship Id="rId4" Type="http://schemas.openxmlformats.org/officeDocument/2006/relationships/image" Target="../media/image22.emf"/></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23.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GroupShape 226"/>
        <p:cNvGrpSpPr/>
        <p:nvPr/>
      </p:nvGrpSpPr>
      <p:grpSpPr>
        <a:xfrm>
          <a:off x="0" y="0"/>
          <a:ext cx="0" cy="0"/>
          <a:chOff x="0" y="0"/>
          <a:chExt cx="0" cy="0"/>
        </a:xfrm>
      </p:grpSpPr>
      <p:sp>
        <p:nvSpPr>
          <p:cNvPr id="227" name="Shape 227"/>
          <p:cNvSpPr/>
          <p:nvPr/>
        </p:nvSpPr>
        <p:spPr>
          <a:xfrm>
            <a:off x="222583" y="4479180"/>
            <a:ext cx="8698832" cy="329402"/>
          </a:xfrm>
          <a:prstGeom prst="roundRect">
            <a:avLst/>
          </a:prstGeom>
          <a:solidFill>
            <a:srgbClr val="FFFFFF">
              <a:alpha val="89804"/>
            </a:srgb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228" name="Shape 228"/>
          <p:cNvSpPr/>
          <p:nvPr/>
        </p:nvSpPr>
        <p:spPr>
          <a:xfrm rot="18900000">
            <a:off x="7157138" y="1588859"/>
            <a:ext cx="1394289" cy="1394289"/>
          </a:xfrm>
          <a:prstGeom prst="roundRect">
            <a:avLst/>
          </a:prstGeom>
          <a:solidFill>
            <a:srgbClr val="E5FBFF"/>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229" name="Shape 229"/>
          <p:cNvSpPr/>
          <p:nvPr/>
        </p:nvSpPr>
        <p:spPr>
          <a:xfrm rot="18900000">
            <a:off x="7053606" y="2469949"/>
            <a:ext cx="1702986" cy="1702987"/>
          </a:xfrm>
          <a:prstGeom prst="roundRect">
            <a:avLst/>
          </a:prstGeom>
          <a:solidFill>
            <a:srgbClr val="3C1E78">
              <a:alpha val="50196"/>
            </a:srgb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230" name="Shape 230"/>
          <p:cNvSpPr/>
          <p:nvPr/>
        </p:nvSpPr>
        <p:spPr>
          <a:xfrm rot="18900000">
            <a:off x="2056566" y="3821310"/>
            <a:ext cx="972087" cy="972087"/>
          </a:xfrm>
          <a:prstGeom prst="roundRect">
            <a:avLst/>
          </a:prstGeom>
          <a:solidFill>
            <a:schemeClr val="bg1"/>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231" name="Shape 231"/>
          <p:cNvSpPr/>
          <p:nvPr/>
        </p:nvSpPr>
        <p:spPr>
          <a:xfrm rot="18900000">
            <a:off x="3670441" y="3272861"/>
            <a:ext cx="1599981" cy="1599981"/>
          </a:xfrm>
          <a:prstGeom prst="roundRect">
            <a:avLst/>
          </a:prstGeom>
          <a:solidFill>
            <a:schemeClr val="bg1"/>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232" name="Shape 232"/>
          <p:cNvSpPr/>
          <p:nvPr/>
        </p:nvSpPr>
        <p:spPr>
          <a:xfrm rot="18900000">
            <a:off x="4670968" y="3777462"/>
            <a:ext cx="1373410" cy="1373410"/>
          </a:xfrm>
          <a:prstGeom prst="roundRect">
            <a:avLst/>
          </a:prstGeom>
          <a:solidFill>
            <a:schemeClr val="bg1"/>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233" name="Shape 233"/>
          <p:cNvSpPr/>
          <p:nvPr/>
        </p:nvSpPr>
        <p:spPr>
          <a:xfrm rot="18900000">
            <a:off x="5307209" y="2657149"/>
            <a:ext cx="857379" cy="857379"/>
          </a:xfrm>
          <a:prstGeom prst="roundRect">
            <a:avLst/>
          </a:prstGeom>
          <a:solidFill>
            <a:srgbClr val="3C1E78">
              <a:alpha val="50196"/>
            </a:srgb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234" name="Shape 234"/>
          <p:cNvSpPr/>
          <p:nvPr/>
        </p:nvSpPr>
        <p:spPr>
          <a:xfrm rot="18900000">
            <a:off x="5910555" y="3135158"/>
            <a:ext cx="2245336" cy="2245336"/>
          </a:xfrm>
          <a:prstGeom prst="roundRect">
            <a:avLst/>
          </a:prstGeom>
          <a:solidFill>
            <a:srgbClr val="FFFFFF">
              <a:alpha val="60000"/>
            </a:srgb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235" name="Shape 235"/>
          <p:cNvSpPr/>
          <p:nvPr/>
        </p:nvSpPr>
        <p:spPr>
          <a:xfrm rot="18900000">
            <a:off x="3596084" y="3798798"/>
            <a:ext cx="1597237" cy="1597237"/>
          </a:xfrm>
          <a:prstGeom prst="roundRect">
            <a:avLst/>
          </a:prstGeom>
          <a:solidFill>
            <a:schemeClr val="bg1">
              <a:alpha val="80000"/>
            </a:scheme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236" name="Shape 236"/>
          <p:cNvSpPr/>
          <p:nvPr/>
        </p:nvSpPr>
        <p:spPr>
          <a:xfrm rot="18900000">
            <a:off x="2711466" y="3447362"/>
            <a:ext cx="1370199" cy="1370198"/>
          </a:xfrm>
          <a:prstGeom prst="roundRect">
            <a:avLst/>
          </a:prstGeom>
          <a:solidFill>
            <a:schemeClr val="accent1">
              <a:lumMod val="20000"/>
              <a:lumOff val="80000"/>
              <a:alpha val="80000"/>
            </a:scheme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237" name="Shape 237"/>
          <p:cNvSpPr/>
          <p:nvPr/>
        </p:nvSpPr>
        <p:spPr>
          <a:xfrm rot="18900000">
            <a:off x="6733348" y="461126"/>
            <a:ext cx="1778303" cy="1778303"/>
          </a:xfrm>
          <a:prstGeom prst="roundRect">
            <a:avLst/>
          </a:prstGeom>
          <a:solidFill>
            <a:schemeClr val="bg1"/>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pic>
        <p:nvPicPr>
          <p:cNvPr id="239" name="Shape 239"/>
          <p:cNvPicPr/>
          <p:nvPr/>
        </p:nvPicPr>
        <p:blipFill>
          <a:blip r:embed="rId2"/>
          <a:stretch/>
        </p:blipFill>
        <p:spPr>
          <a:xfrm>
            <a:off x="6981582" y="710790"/>
            <a:ext cx="1281838" cy="1278976"/>
          </a:xfrm>
          <a:prstGeom prst="rect">
            <a:avLst/>
          </a:prstGeom>
          <a:ln>
            <a:noFill/>
          </a:ln>
        </p:spPr>
      </p:pic>
      <p:sp>
        <p:nvSpPr>
          <p:cNvPr id="240" name="Shape 240"/>
          <p:cNvSpPr/>
          <p:nvPr/>
        </p:nvSpPr>
        <p:spPr>
          <a:xfrm rot="18900000">
            <a:off x="5424221" y="1817635"/>
            <a:ext cx="1050613" cy="1050613"/>
          </a:xfrm>
          <a:prstGeom prst="roundRect">
            <a:avLst/>
          </a:prstGeom>
          <a:solidFill>
            <a:srgbClr val="FFFFFF">
              <a:alpha val="89804"/>
            </a:srgb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241" name="Shape 241"/>
          <p:cNvSpPr/>
          <p:nvPr/>
        </p:nvSpPr>
        <p:spPr>
          <a:xfrm rot="18900000">
            <a:off x="7229764" y="3629787"/>
            <a:ext cx="1787234" cy="1787233"/>
          </a:xfrm>
          <a:prstGeom prst="roundRect">
            <a:avLst/>
          </a:prstGeom>
          <a:solidFill>
            <a:schemeClr val="accent1">
              <a:lumMod val="20000"/>
              <a:lumOff val="80000"/>
            </a:scheme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242" name="Shape 242"/>
          <p:cNvSpPr/>
          <p:nvPr/>
        </p:nvSpPr>
        <p:spPr>
          <a:xfrm rot="18900000">
            <a:off x="7715612" y="2335394"/>
            <a:ext cx="1997849" cy="1997849"/>
          </a:xfrm>
          <a:prstGeom prst="roundRect">
            <a:avLst/>
          </a:prstGeom>
          <a:solidFill>
            <a:srgbClr val="FFFFFF">
              <a:alpha val="50196"/>
            </a:srgb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243" name="Shape 243"/>
          <p:cNvSpPr/>
          <p:nvPr/>
        </p:nvSpPr>
        <p:spPr>
          <a:xfrm rot="18900000">
            <a:off x="4397573" y="3641403"/>
            <a:ext cx="2178238" cy="2178238"/>
          </a:xfrm>
          <a:prstGeom prst="roundRect">
            <a:avLst/>
          </a:prstGeom>
          <a:solidFill>
            <a:srgbClr val="3C1E78">
              <a:alpha val="30196"/>
            </a:srgb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pic>
        <p:nvPicPr>
          <p:cNvPr id="245" name="Shape 245"/>
          <p:cNvPicPr/>
          <p:nvPr/>
        </p:nvPicPr>
        <p:blipFill>
          <a:blip r:embed="rId3"/>
          <a:stretch/>
        </p:blipFill>
        <p:spPr>
          <a:xfrm>
            <a:off x="571500" y="309564"/>
            <a:ext cx="4464051" cy="407987"/>
          </a:xfrm>
          <a:prstGeom prst="rect">
            <a:avLst/>
          </a:prstGeom>
          <a:ln w="9525">
            <a:noFill/>
            <a:headEnd type="none" w="med" len="med"/>
            <a:tailEnd type="none" w="med" len="med"/>
          </a:ln>
        </p:spPr>
      </p:pic>
      <p:sp>
        <p:nvSpPr>
          <p:cNvPr id="246" name="Shape 246"/>
          <p:cNvSpPr txBox="1">
            <a:spLocks noGrp="1"/>
          </p:cNvSpPr>
          <p:nvPr>
            <p:ph type="title" idx="4"/>
          </p:nvPr>
        </p:nvSpPr>
        <p:spPr>
          <a:xfrm>
            <a:off x="178955" y="1300143"/>
            <a:ext cx="6875895" cy="954107"/>
          </a:xfrm>
          <a:prstGeom prst="rect">
            <a:avLst/>
          </a:prstGeom>
          <a:solidFill>
            <a:srgbClr val="FFFFFF">
              <a:alpha val="67000"/>
            </a:srgbClr>
          </a:solidFill>
        </p:spPr>
        <p:txBody>
          <a:bodyPr wrap="square">
            <a:spAutoFit/>
          </a:bodyPr>
          <a:lstStyle>
            <a:defPPr/>
            <a:lvl1pPr lvl="0"/>
          </a:lstStyle>
          <a:p>
            <a:pPr marL="0" marR="0" lvl="0" indent="0">
              <a:lnSpc>
                <a:spcPct val="100000"/>
              </a:lnSpc>
              <a:spcBef>
                <a:spcPts val="0"/>
              </a:spcBef>
              <a:spcAft>
                <a:spcPts val="0"/>
              </a:spcAft>
              <a:buNone/>
            </a:pPr>
            <a:r>
              <a:rPr sz="2800" b="0" i="0" u="none" strike="noStrike" cap="none" spc="0" baseline="0">
                <a:solidFill>
                  <a:srgbClr val="004A97"/>
                </a:solidFill>
                <a:latin typeface="Arial Narrow"/>
                <a:ea typeface="Arial Narrow"/>
                <a:cs typeface="Arial Narrow"/>
              </a:rPr>
              <a:t>Управление Роскомнадзора по Алтайскому краю и Республике Алтай</a:t>
            </a:r>
            <a:endParaRPr sz="2800" b="0" i="0" u="none" strike="noStrike" cap="none" spc="0" baseline="0">
              <a:solidFill>
                <a:srgbClr val="00B0F0"/>
              </a:solidFill>
              <a:latin typeface="Arial Narrow"/>
              <a:ea typeface="Arial Narrow"/>
              <a:cs typeface="Arial Narrow"/>
            </a:endParaRPr>
          </a:p>
        </p:txBody>
      </p:sp>
      <p:grpSp>
        <p:nvGrpSpPr>
          <p:cNvPr id="247" name="Shape 247"/>
          <p:cNvGrpSpPr/>
          <p:nvPr/>
        </p:nvGrpSpPr>
        <p:grpSpPr>
          <a:xfrm>
            <a:off x="114302" y="4000495"/>
            <a:ext cx="9029698" cy="1142998"/>
            <a:chOff x="0" y="0"/>
            <a:chExt cx="9029698" cy="1142998"/>
          </a:xfrm>
        </p:grpSpPr>
        <p:sp>
          <p:nvSpPr>
            <p:cNvPr id="248" name="Shape 248"/>
            <p:cNvSpPr txBox="1"/>
            <p:nvPr/>
          </p:nvSpPr>
          <p:spPr>
            <a:xfrm>
              <a:off x="10581" y="71442"/>
              <a:ext cx="9019116" cy="923330"/>
            </a:xfrm>
            <a:prstGeom prst="rect">
              <a:avLst/>
            </a:prstGeom>
            <a:noFill/>
            <a:ln w="19050">
              <a:noFill/>
            </a:ln>
          </p:spPr>
          <p:txBody>
            <a:bodyPr lIns="91440" tIns="45720" rIns="91440" bIns="45720">
              <a:spAutoFit/>
            </a:bodyPr>
            <a:lstStyle/>
            <a:p>
              <a:pPr marL="0" marR="0" indent="0" algn="l">
                <a:lnSpc>
                  <a:spcPct val="100000"/>
                </a:lnSpc>
                <a:spcBef>
                  <a:spcPts val="0"/>
                </a:spcBef>
                <a:spcAft>
                  <a:spcPts val="0"/>
                </a:spcAft>
              </a:pPr>
              <a:r>
                <a:rPr sz="1800" b="1" i="0" u="none" strike="noStrike" cap="none" spc="0" baseline="0">
                  <a:solidFill>
                    <a:srgbClr val="44546A">
                      <a:lumMod val="75000"/>
                    </a:srgbClr>
                  </a:solidFill>
                  <a:latin typeface="Arial Narrow"/>
                  <a:ea typeface="Arial Narrow"/>
                  <a:cs typeface="Arial Narrow"/>
                </a:rPr>
                <a:t>Домаров Юрий Викторович</a:t>
              </a:r>
            </a:p>
            <a:p>
              <a:pPr marL="0" indent="0" algn="l"/>
              <a:r>
                <a:rPr sz="1800">
                  <a:solidFill>
                    <a:srgbClr val="44546A">
                      <a:lumMod val="75000"/>
                    </a:srgbClr>
                  </a:solidFill>
                  <a:latin typeface="Arial Narrow"/>
                  <a:ea typeface="Arial Narrow"/>
                  <a:cs typeface="Arial Narrow"/>
                </a:rPr>
                <a:t>З</a:t>
              </a:r>
              <a:r>
                <a:rPr sz="1800">
                  <a:solidFill>
                    <a:schemeClr val="tx1"/>
                  </a:solidFill>
                  <a:latin typeface="+mn-lt"/>
                  <a:ea typeface="+mn-ea"/>
                  <a:cs typeface="+mn-cs"/>
                </a:rPr>
                <a:t>аместитель руководителя управления - начальник территориального отдела в                             г. Горно-Алтайск Управления Роскомнадзора по Алтайскому краю и Республике Алтай</a:t>
              </a:r>
            </a:p>
          </p:txBody>
        </p:sp>
        <p:sp>
          <p:nvSpPr>
            <p:cNvPr id="249" name="Shape 249"/>
            <p:cNvSpPr/>
            <p:nvPr/>
          </p:nvSpPr>
          <p:spPr>
            <a:xfrm rot="16200000" flipH="1">
              <a:off x="-918639" y="571500"/>
              <a:ext cx="1837276" cy="0"/>
            </a:xfrm>
            <a:prstGeom prst="line">
              <a:avLst/>
            </a:prstGeom>
            <a:noFill/>
            <a:ln w="38100">
              <a:solidFill>
                <a:srgbClr val="5B9BD5">
                  <a:lumMod val="50000"/>
                </a:srgbClr>
              </a:solidFill>
              <a:prstDash val="solid"/>
            </a:ln>
          </p:spPr>
        </p:sp>
      </p:grpSp>
      <p:sp>
        <p:nvSpPr>
          <p:cNvPr id="250" name="Shape 250"/>
          <p:cNvSpPr txBox="1"/>
          <p:nvPr/>
        </p:nvSpPr>
        <p:spPr>
          <a:xfrm>
            <a:off x="5029202" y="261939"/>
            <a:ext cx="4114798" cy="415925"/>
          </a:xfrm>
          <a:prstGeom prst="rect">
            <a:avLst/>
          </a:prstGeom>
          <a:noFill/>
        </p:spPr>
        <p:txBody>
          <a:bodyPr wrap="square" lIns="91440" tIns="45720" rIns="91440" bIns="45720">
            <a:spAutoFit/>
          </a:bodyPr>
          <a:lstStyle/>
          <a:p>
            <a:pPr marL="0" marR="0" indent="0" algn="l">
              <a:lnSpc>
                <a:spcPct val="100000"/>
              </a:lnSpc>
              <a:spcBef>
                <a:spcPts val="0"/>
              </a:spcBef>
              <a:spcAft>
                <a:spcPts val="0"/>
              </a:spcAft>
            </a:pPr>
            <a:r>
              <a:rPr sz="1050" b="1" i="0" u="none" strike="noStrike" cap="none" spc="0" baseline="0">
                <a:solidFill>
                  <a:srgbClr val="5B9BD5">
                    <a:lumMod val="75000"/>
                  </a:srgbClr>
                </a:solidFill>
                <a:latin typeface="Arial Narrow"/>
                <a:ea typeface="Arial Narrow"/>
                <a:cs typeface="Arial Narrow"/>
              </a:rPr>
              <a:t>ФЕДЕРАЛЬНАЯ СЛУЖБА ПО НАДЗОРУ В СФЕРЕ СВЯЗИ, </a:t>
            </a:r>
          </a:p>
          <a:p>
            <a:pPr marL="0" marR="0" indent="0" algn="l">
              <a:lnSpc>
                <a:spcPct val="100000"/>
              </a:lnSpc>
              <a:spcBef>
                <a:spcPts val="0"/>
              </a:spcBef>
              <a:spcAft>
                <a:spcPts val="0"/>
              </a:spcAft>
            </a:pPr>
            <a:r>
              <a:rPr sz="1050" b="1" i="0" u="none" strike="noStrike" cap="none" spc="0" baseline="0">
                <a:solidFill>
                  <a:srgbClr val="5B9BD5">
                    <a:lumMod val="75000"/>
                  </a:srgbClr>
                </a:solidFill>
                <a:latin typeface="Arial Narrow"/>
                <a:ea typeface="Arial Narrow"/>
                <a:cs typeface="Arial Narrow"/>
              </a:rPr>
              <a:t>ИНФОРМАЦИОННЫХ ТЕХНОЛОГИЙ И  МАССОВЫХ КОММУНИКАЦИЙ</a:t>
            </a:r>
          </a:p>
        </p:txBody>
      </p:sp>
      <p:sp>
        <p:nvSpPr>
          <p:cNvPr id="251" name="Shape 251"/>
          <p:cNvSpPr txBox="1"/>
          <p:nvPr/>
        </p:nvSpPr>
        <p:spPr>
          <a:xfrm>
            <a:off x="109045" y="2599282"/>
            <a:ext cx="8839200" cy="1107995"/>
          </a:xfrm>
          <a:prstGeom prst="rect">
            <a:avLst/>
          </a:prstGeom>
          <a:noFill/>
        </p:spPr>
        <p:txBody>
          <a:bodyPr wrap="square" lIns="91440" tIns="45720" rIns="91440" bIns="45720">
            <a:spAutoFit/>
          </a:bodyPr>
          <a:lstStyle/>
          <a:p>
            <a:pPr marL="0" indent="0" algn="ctr"/>
            <a:r>
              <a:rPr sz="2200" b="1">
                <a:solidFill>
                  <a:schemeClr val="accent5">
                    <a:lumMod val="75000"/>
                  </a:schemeClr>
                </a:solidFill>
                <a:latin typeface="Arial Narrow"/>
                <a:ea typeface="Arial Narrow"/>
                <a:cs typeface="Arial Narrow"/>
              </a:rPr>
              <a:t>О порядке обработки персональных данных операторами, типовых нарушениях, выявляемых при осуществлении государственного контроля (надзора) в сфере персональных данных</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GroupShape 386"/>
        <p:cNvGrpSpPr/>
        <p:nvPr/>
      </p:nvGrpSpPr>
      <p:grpSpPr>
        <a:xfrm>
          <a:off x="0" y="0"/>
          <a:ext cx="0" cy="0"/>
          <a:chOff x="0" y="0"/>
          <a:chExt cx="0" cy="0"/>
        </a:xfrm>
      </p:grpSpPr>
      <p:sp>
        <p:nvSpPr>
          <p:cNvPr id="387" name="Shape 387"/>
          <p:cNvSpPr/>
          <p:nvPr/>
        </p:nvSpPr>
        <p:spPr>
          <a:xfrm>
            <a:off x="1033752" y="1513792"/>
            <a:ext cx="8384567" cy="490987"/>
          </a:xfrm>
          <a:prstGeom prst="roundRect">
            <a:avLst/>
          </a:prstGeom>
          <a:solidFill>
            <a:srgbClr val="EBE4EE">
              <a:alpha val="25000"/>
            </a:srgb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388" name="Shape 388"/>
          <p:cNvSpPr/>
          <p:nvPr/>
        </p:nvSpPr>
        <p:spPr>
          <a:xfrm>
            <a:off x="1033752" y="3316301"/>
            <a:ext cx="8384567" cy="1097895"/>
          </a:xfrm>
          <a:prstGeom prst="roundRect">
            <a:avLst/>
          </a:prstGeom>
          <a:solidFill>
            <a:srgbClr val="EBE4EE">
              <a:alpha val="25000"/>
            </a:srgb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389" name="Shape 389"/>
          <p:cNvSpPr txBox="1"/>
          <p:nvPr/>
        </p:nvSpPr>
        <p:spPr>
          <a:xfrm>
            <a:off x="1033752" y="1532834"/>
            <a:ext cx="7684797" cy="2862321"/>
          </a:xfrm>
          <a:prstGeom prst="rect">
            <a:avLst/>
          </a:prstGeom>
          <a:noFill/>
        </p:spPr>
        <p:txBody>
          <a:bodyPr wrap="square" lIns="91440" tIns="45720" rIns="91440" bIns="45720">
            <a:spAutoFit/>
          </a:bodyPr>
          <a:lstStyle>
            <a:defPPr/>
            <a:lvl1pPr marL="0" lvl="0" indent="0" algn="l">
              <a:defRPr sz="1800">
                <a:solidFill>
                  <a:schemeClr val="tx1"/>
                </a:solidFill>
                <a:latin typeface="+mn-lt"/>
                <a:ea typeface="+mn-ea"/>
                <a:cs typeface="+mn-cs"/>
              </a:defRPr>
            </a:lvl1pPr>
            <a:lvl2pPr marL="457200" lvl="1" indent="0" algn="l">
              <a:defRPr sz="1800">
                <a:solidFill>
                  <a:schemeClr val="tx1"/>
                </a:solidFill>
                <a:latin typeface="+mn-lt"/>
                <a:ea typeface="+mn-ea"/>
                <a:cs typeface="+mn-cs"/>
              </a:defRPr>
            </a:lvl2pPr>
            <a:lvl3pPr marL="914400" lvl="2" indent="0" algn="l">
              <a:defRPr sz="1800">
                <a:solidFill>
                  <a:schemeClr val="tx1"/>
                </a:solidFill>
                <a:latin typeface="+mn-lt"/>
                <a:ea typeface="+mn-ea"/>
                <a:cs typeface="+mn-cs"/>
              </a:defRPr>
            </a:lvl3pPr>
            <a:lvl4pPr marL="1371600" lvl="3" indent="0" algn="l">
              <a:defRPr sz="1800">
                <a:solidFill>
                  <a:schemeClr val="tx1"/>
                </a:solidFill>
                <a:latin typeface="+mn-lt"/>
                <a:ea typeface="+mn-ea"/>
                <a:cs typeface="+mn-cs"/>
              </a:defRPr>
            </a:lvl4pPr>
            <a:lvl5pPr marL="1828800" lvl="4" indent="0" algn="l">
              <a:defRPr sz="1800">
                <a:solidFill>
                  <a:schemeClr val="tx1"/>
                </a:solidFill>
                <a:latin typeface="+mn-lt"/>
                <a:ea typeface="+mn-ea"/>
                <a:cs typeface="+mn-cs"/>
              </a:defRPr>
            </a:lvl5pPr>
            <a:lvl6pPr marL="2286000" lvl="5" indent="0" algn="l">
              <a:defRPr sz="1800">
                <a:solidFill>
                  <a:schemeClr val="tx1"/>
                </a:solidFill>
                <a:latin typeface="+mn-lt"/>
                <a:ea typeface="+mn-ea"/>
                <a:cs typeface="+mn-cs"/>
              </a:defRPr>
            </a:lvl6pPr>
            <a:lvl7pPr marL="2743200" lvl="6" indent="0" algn="l">
              <a:defRPr sz="1800">
                <a:solidFill>
                  <a:schemeClr val="tx1"/>
                </a:solidFill>
                <a:latin typeface="+mn-lt"/>
                <a:ea typeface="+mn-ea"/>
                <a:cs typeface="+mn-cs"/>
              </a:defRPr>
            </a:lvl7pPr>
            <a:lvl8pPr marL="3200400" lvl="7" indent="0" algn="l">
              <a:defRPr sz="1800">
                <a:solidFill>
                  <a:schemeClr val="tx1"/>
                </a:solidFill>
                <a:latin typeface="+mn-lt"/>
                <a:ea typeface="+mn-ea"/>
                <a:cs typeface="+mn-cs"/>
              </a:defRPr>
            </a:lvl8pPr>
            <a:lvl9pPr marL="3657600" lvl="8" indent="0" algn="l">
              <a:defRPr sz="1800">
                <a:solidFill>
                  <a:schemeClr val="tx1"/>
                </a:solidFill>
                <a:latin typeface="+mn-lt"/>
                <a:ea typeface="+mn-ea"/>
                <a:cs typeface="+mn-cs"/>
              </a:defRPr>
            </a:lvl9pPr>
          </a:lstStyle>
          <a:p>
            <a:pPr marL="0" indent="0" algn="l">
              <a:spcAft>
                <a:spcPts val="1800"/>
              </a:spcAft>
            </a:pPr>
            <a:r>
              <a:rPr sz="1200" b="1">
                <a:solidFill>
                  <a:srgbClr val="1D70B7"/>
                </a:solidFill>
                <a:latin typeface="Arial Narrow"/>
                <a:ea typeface="Arial Narrow"/>
                <a:cs typeface="Arial Narrow"/>
              </a:rPr>
              <a:t>НЕОСУЩЕСТВЛЕНИЕ ВНУТРЕННЕГО КОНТРОЛЯ/АУДИТА СООТВЕТСТВИЯ ОБРАБОТКИ ПЕРСОНАЛЬНЫХ ДАННЫХ ТРЕБОВАНИЯМ ЗАКОНОДАТЕЛЬСТВА РОССИЙСКОЙ ФЕДЕРАЦИИ В ОБЛАСТИ ПЕРСОНАЛЬНЫХ ДАННЫХ.</a:t>
            </a:r>
          </a:p>
          <a:p>
            <a:pPr marL="0" indent="0" algn="l">
              <a:spcAft>
                <a:spcPts val="1800"/>
              </a:spcAft>
            </a:pPr>
            <a:r>
              <a:rPr sz="1200" b="1">
                <a:solidFill>
                  <a:srgbClr val="3C1E78"/>
                </a:solidFill>
                <a:latin typeface="Arial Narrow"/>
                <a:ea typeface="Arial Narrow"/>
                <a:cs typeface="Arial Narrow"/>
              </a:rPr>
              <a:t>ВОЗМОЖНЫЕ ПРИЧИНЫ НАРУШЕНИЯ:</a:t>
            </a:r>
          </a:p>
          <a:p>
            <a:pPr marL="171450" indent="-171450">
              <a:spcAft>
                <a:spcPts val="1800"/>
              </a:spcAft>
              <a:buClr>
                <a:srgbClr val="683169"/>
              </a:buClr>
              <a:buSzPts val="2160"/>
              <a:buFont typeface="Arial"/>
              <a:buChar char="•"/>
            </a:pPr>
            <a:r>
              <a:rPr sz="1200" b="1">
                <a:solidFill>
                  <a:srgbClr val="3C1E78"/>
                </a:solidFill>
                <a:latin typeface="Arial Narrow"/>
                <a:ea typeface="Arial Narrow"/>
                <a:cs typeface="Arial Narrow"/>
              </a:rPr>
              <a:t>отсутствие планов проведения внутреннего контроля/аудита;</a:t>
            </a:r>
          </a:p>
          <a:p>
            <a:pPr marL="171450" indent="-171450">
              <a:spcAft>
                <a:spcPts val="1800"/>
              </a:spcAft>
              <a:buClr>
                <a:srgbClr val="683169"/>
              </a:buClr>
              <a:buSzPts val="2160"/>
              <a:buFont typeface="Arial"/>
              <a:buChar char="•"/>
            </a:pPr>
            <a:r>
              <a:rPr sz="1200" b="1">
                <a:solidFill>
                  <a:srgbClr val="3C1E78"/>
                </a:solidFill>
                <a:latin typeface="Arial Narrow"/>
                <a:ea typeface="Arial Narrow"/>
                <a:cs typeface="Arial Narrow"/>
              </a:rPr>
              <a:t>отсутствие материалов проверочных мероприятий внутреннего контроля/аудита.</a:t>
            </a:r>
          </a:p>
          <a:p>
            <a:pPr>
              <a:spcAft>
                <a:spcPts val="1800"/>
              </a:spcAft>
              <a:buClr>
                <a:srgbClr val="683169"/>
              </a:buClr>
              <a:buSzPts val="2160"/>
            </a:pPr>
            <a:r>
              <a:rPr sz="1200" b="1">
                <a:solidFill>
                  <a:srgbClr val="1D70B7"/>
                </a:solidFill>
                <a:latin typeface="Arial Narrow"/>
                <a:ea typeface="Arial Narrow"/>
                <a:cs typeface="Arial Narrow"/>
              </a:rPr>
              <a:t>НЕОЗНАКОМЛЕНИЕ РАБОТНИКОВ ОПЕРАТОРА, НЕПОСРЕДСТВЕННО ОСУЩЕСТВЛЯЮЩИХ ОБРАБОТКУ ПЕРСОНАЛЬНЫХ ДАННЫХ, С ПОЛОЖЕНИЯМИ ЗАКОНОДАТЕЛЬСТВА РОССИЙСКОЙ ФЕДЕРАЦИИ О ПЕРСОНАЛЬНЫХ ДАННЫХ, ДОКУМЕНТАМИ, ОПРЕДЕЛЯЮЩИМИ ПОЛИТИКУ ОПЕРАТОРА В ОТНОШЕНИИ ОБРАБОТКИ ПЕРСОНАЛЬНЫХ ДАННЫХ, ЛОКАЛЬНЫМИ АКТАМИ ПО ВОПРОСАМ ОБРАБОТКИ ПЕРСОНАЛЬНЫХ ДАННЫХ, И/ИЛИ НЕПРОВЕДЕНИЕ ОБУЧЕНИЯ УКАЗАННЫХ РАБОТНИКОВ.</a:t>
            </a:r>
            <a:endParaRPr b="1">
              <a:solidFill>
                <a:srgbClr val="3C1E78"/>
              </a:solidFill>
              <a:latin typeface="Arial Narrow"/>
              <a:ea typeface="Arial Narrow"/>
              <a:cs typeface="Arial Narrow"/>
            </a:endParaRPr>
          </a:p>
        </p:txBody>
      </p:sp>
      <p:sp>
        <p:nvSpPr>
          <p:cNvPr id="390" name="Shape 390"/>
          <p:cNvSpPr txBox="1">
            <a:spLocks noGrp="1"/>
          </p:cNvSpPr>
          <p:nvPr>
            <p:ph type="dt" idx="10"/>
          </p:nvPr>
        </p:nvSpPr>
        <p:spPr>
          <a:xfrm>
            <a:off x="8106695" y="4671342"/>
            <a:ext cx="844493" cy="365125"/>
          </a:xfrm>
          <a:prstGeom prst="rect">
            <a:avLst/>
          </a:prstGeom>
        </p:spPr>
        <p:txBody>
          <a:bodyPr/>
          <a:lstStyle>
            <a:defPPr/>
            <a:lvl1pPr lvl="0"/>
          </a:lstStyle>
          <a:p>
            <a:pPr algn="r"/>
            <a:r>
              <a:rPr sz="1400">
                <a:solidFill>
                  <a:schemeClr val="bg1">
                    <a:lumMod val="95000"/>
                  </a:schemeClr>
                </a:solidFill>
                <a:latin typeface="Arial Narrow"/>
                <a:ea typeface="Arial Narrow"/>
                <a:cs typeface="Arial Narrow"/>
              </a:rPr>
              <a:t>9</a:t>
            </a:r>
            <a:endParaRPr sz="2000">
              <a:solidFill>
                <a:schemeClr val="bg1">
                  <a:lumMod val="95000"/>
                </a:schemeClr>
              </a:solidFill>
              <a:latin typeface="Arial Narrow"/>
              <a:ea typeface="Arial Narrow"/>
              <a:cs typeface="Arial Narrow"/>
            </a:endParaRPr>
          </a:p>
        </p:txBody>
      </p:sp>
      <p:sp>
        <p:nvSpPr>
          <p:cNvPr id="391" name="Shape 391"/>
          <p:cNvSpPr/>
          <p:nvPr/>
        </p:nvSpPr>
        <p:spPr>
          <a:xfrm rot="18900000">
            <a:off x="891706" y="-477363"/>
            <a:ext cx="842717" cy="842718"/>
          </a:xfrm>
          <a:prstGeom prst="roundRect">
            <a:avLst/>
          </a:prstGeom>
          <a:solidFill>
            <a:schemeClr val="accent1">
              <a:lumMod val="20000"/>
              <a:lumOff val="80000"/>
            </a:scheme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392" name="Shape 392"/>
          <p:cNvSpPr/>
          <p:nvPr/>
        </p:nvSpPr>
        <p:spPr>
          <a:xfrm rot="18900000">
            <a:off x="852457" y="118263"/>
            <a:ext cx="886893" cy="886892"/>
          </a:xfrm>
          <a:prstGeom prst="roundRect">
            <a:avLst/>
          </a:prstGeom>
          <a:solidFill>
            <a:schemeClr val="bg1"/>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393" name="Shape 393"/>
          <p:cNvSpPr/>
          <p:nvPr/>
        </p:nvSpPr>
        <p:spPr>
          <a:xfrm rot="18900000">
            <a:off x="204376" y="181948"/>
            <a:ext cx="759520" cy="759520"/>
          </a:xfrm>
          <a:prstGeom prst="roundRect">
            <a:avLst/>
          </a:prstGeom>
          <a:solidFill>
            <a:schemeClr val="accent1">
              <a:lumMod val="20000"/>
              <a:lumOff val="80000"/>
              <a:alpha val="80000"/>
            </a:scheme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394" name="Shape 394"/>
          <p:cNvSpPr/>
          <p:nvPr/>
        </p:nvSpPr>
        <p:spPr>
          <a:xfrm rot="18900000">
            <a:off x="249958" y="-356702"/>
            <a:ext cx="979615" cy="979615"/>
          </a:xfrm>
          <a:prstGeom prst="roundRect">
            <a:avLst/>
          </a:prstGeom>
          <a:solidFill>
            <a:srgbClr val="3C1E78">
              <a:alpha val="30196"/>
            </a:srgb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395" name="Shape 395"/>
          <p:cNvSpPr/>
          <p:nvPr/>
        </p:nvSpPr>
        <p:spPr>
          <a:xfrm rot="18900000">
            <a:off x="8037204" y="-43019"/>
            <a:ext cx="1001417" cy="1001417"/>
          </a:xfrm>
          <a:prstGeom prst="roundRect">
            <a:avLst/>
          </a:prstGeom>
          <a:solidFill>
            <a:schemeClr val="bg1"/>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pic>
        <p:nvPicPr>
          <p:cNvPr id="397" name="Shape 397"/>
          <p:cNvPicPr/>
          <p:nvPr/>
        </p:nvPicPr>
        <p:blipFill>
          <a:blip r:embed="rId2"/>
          <a:stretch/>
        </p:blipFill>
        <p:spPr>
          <a:xfrm>
            <a:off x="8176991" y="97573"/>
            <a:ext cx="721842" cy="720230"/>
          </a:xfrm>
          <a:prstGeom prst="rect">
            <a:avLst/>
          </a:prstGeom>
        </p:spPr>
      </p:pic>
      <p:sp>
        <p:nvSpPr>
          <p:cNvPr id="398" name="Shape 398"/>
          <p:cNvSpPr/>
          <p:nvPr/>
        </p:nvSpPr>
        <p:spPr>
          <a:xfrm rot="18900000">
            <a:off x="1711931" y="218597"/>
            <a:ext cx="412800" cy="412800"/>
          </a:xfrm>
          <a:prstGeom prst="roundRect">
            <a:avLst/>
          </a:prstGeom>
          <a:solidFill>
            <a:srgbClr val="3C1E78">
              <a:alpha val="30196"/>
            </a:srgb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399" name="Shape 399"/>
          <p:cNvSpPr/>
          <p:nvPr/>
        </p:nvSpPr>
        <p:spPr>
          <a:xfrm>
            <a:off x="488950" y="1495178"/>
            <a:ext cx="438150" cy="438150"/>
          </a:xfrm>
          <a:prstGeom prst="ellipse">
            <a:avLst/>
          </a:prstGeom>
          <a:solidFill>
            <a:schemeClr val="bg1"/>
          </a:solidFill>
          <a:ln w="12700">
            <a:solidFill>
              <a:srgbClr val="3C1E78"/>
            </a:solidFill>
            <a:prstDash val="solid"/>
          </a:ln>
        </p:spPr>
        <p:txBody>
          <a:bodyPr lIns="91440" tIns="45720" rIns="91440" bIns="45720" anchor="ctr"/>
          <a:lstStyle/>
          <a:p>
            <a:pPr marL="0" indent="0" algn="ctr"/>
            <a:r>
              <a:rPr sz="1800">
                <a:solidFill>
                  <a:srgbClr val="1D70B7"/>
                </a:solidFill>
                <a:latin typeface="Arial Narrow"/>
                <a:ea typeface="Arial Narrow"/>
                <a:cs typeface="Arial Narrow"/>
              </a:rPr>
              <a:t>3</a:t>
            </a:r>
          </a:p>
        </p:txBody>
      </p:sp>
      <p:sp>
        <p:nvSpPr>
          <p:cNvPr id="400" name="Shape 400"/>
          <p:cNvSpPr/>
          <p:nvPr/>
        </p:nvSpPr>
        <p:spPr>
          <a:xfrm>
            <a:off x="488950" y="3405162"/>
            <a:ext cx="438150" cy="438150"/>
          </a:xfrm>
          <a:prstGeom prst="ellipse">
            <a:avLst/>
          </a:prstGeom>
          <a:solidFill>
            <a:schemeClr val="bg1"/>
          </a:solidFill>
          <a:ln w="12700">
            <a:solidFill>
              <a:srgbClr val="3C1E78"/>
            </a:solidFill>
            <a:prstDash val="solid"/>
          </a:ln>
        </p:spPr>
        <p:txBody>
          <a:bodyPr lIns="91440" tIns="45720" rIns="91440" bIns="45720" anchor="ctr"/>
          <a:lstStyle/>
          <a:p>
            <a:pPr marL="0" indent="0" algn="ctr"/>
            <a:r>
              <a:rPr sz="1800">
                <a:solidFill>
                  <a:srgbClr val="1D70B7"/>
                </a:solidFill>
                <a:latin typeface="Arial Narrow"/>
                <a:ea typeface="Arial Narrow"/>
                <a:cs typeface="Arial Narrow"/>
              </a:rPr>
              <a:t>4</a:t>
            </a:r>
          </a:p>
        </p:txBody>
      </p:sp>
      <p:pic>
        <p:nvPicPr>
          <p:cNvPr id="402" name="Shape 402"/>
          <p:cNvPicPr/>
          <p:nvPr/>
        </p:nvPicPr>
        <p:blipFill>
          <a:blip r:embed="rId3"/>
          <a:stretch/>
        </p:blipFill>
        <p:spPr>
          <a:xfrm>
            <a:off x="6913149" y="2195659"/>
            <a:ext cx="1193545" cy="1188444"/>
          </a:xfrm>
          <a:prstGeom prst="rect">
            <a:avLst/>
          </a:prstGeom>
        </p:spPr>
      </p:pic>
      <p:sp>
        <p:nvSpPr>
          <p:cNvPr id="403" name="Shape 403"/>
          <p:cNvSpPr txBox="1"/>
          <p:nvPr/>
        </p:nvSpPr>
        <p:spPr>
          <a:xfrm>
            <a:off x="2117011" y="102516"/>
            <a:ext cx="5765117" cy="1077218"/>
          </a:xfrm>
          <a:prstGeom prst="rect">
            <a:avLst/>
          </a:prstGeom>
          <a:noFill/>
        </p:spPr>
        <p:txBody>
          <a:bodyPr wrap="square" lIns="0" tIns="0" rIns="0" bIns="0">
            <a:spAutoFit/>
          </a:bodyPr>
          <a:lstStyle/>
          <a:p>
            <a:pPr marL="0" indent="0" algn="ctr"/>
            <a:r>
              <a:rPr sz="1400" b="1">
                <a:solidFill>
                  <a:srgbClr val="3C1E78"/>
                </a:solidFill>
                <a:latin typeface="Arial Narrow"/>
                <a:ea typeface="Arial Narrow"/>
                <a:cs typeface="Arial Narrow"/>
              </a:rPr>
              <a:t>НЕПРИНЯТИЕ ОПЕРАТОРОМ МЕР, НЕОБХОДИМЫХ И ДОСТАТОЧНЫХ ДЛЯ ОБЕСПЕЧЕНИЯ ВЫПОЛНЕНИЯ ОБЯЗАННОСТЕЙ, ПРЕДУСМОТРЕННЫХ ФЕДЕРАЛЬНЫМ ЗАКОНОМ «О персональных данных» и принятыми в соответствии с ним нормативными </a:t>
            </a:r>
            <a:br>
              <a:rPr sz="1400" b="1">
                <a:solidFill>
                  <a:srgbClr val="3C1E78"/>
                </a:solidFill>
                <a:latin typeface="Arial Narrow"/>
                <a:ea typeface="Arial Narrow"/>
                <a:cs typeface="Arial Narrow"/>
              </a:rPr>
            </a:br>
            <a:r>
              <a:rPr sz="1400" b="1">
                <a:solidFill>
                  <a:srgbClr val="3C1E78"/>
                </a:solidFill>
                <a:latin typeface="Arial Narrow"/>
                <a:ea typeface="Arial Narrow"/>
                <a:cs typeface="Arial Narrow"/>
              </a:rPr>
              <a:t>правовыми актами</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GroupShape 404"/>
        <p:cNvGrpSpPr/>
        <p:nvPr/>
      </p:nvGrpSpPr>
      <p:grpSpPr>
        <a:xfrm>
          <a:off x="0" y="0"/>
          <a:ext cx="0" cy="0"/>
          <a:chOff x="0" y="0"/>
          <a:chExt cx="0" cy="0"/>
        </a:xfrm>
      </p:grpSpPr>
      <p:sp>
        <p:nvSpPr>
          <p:cNvPr id="405" name="Shape 405"/>
          <p:cNvSpPr/>
          <p:nvPr/>
        </p:nvSpPr>
        <p:spPr>
          <a:xfrm>
            <a:off x="1033752" y="2585381"/>
            <a:ext cx="8384567" cy="918902"/>
          </a:xfrm>
          <a:prstGeom prst="roundRect">
            <a:avLst/>
          </a:prstGeom>
          <a:solidFill>
            <a:srgbClr val="EBE4EE">
              <a:alpha val="25000"/>
            </a:srgb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406" name="Shape 406"/>
          <p:cNvSpPr/>
          <p:nvPr/>
        </p:nvSpPr>
        <p:spPr>
          <a:xfrm>
            <a:off x="1033752" y="1868600"/>
            <a:ext cx="8384567" cy="621642"/>
          </a:xfrm>
          <a:prstGeom prst="roundRect">
            <a:avLst/>
          </a:prstGeom>
          <a:solidFill>
            <a:srgbClr val="EBE4EE">
              <a:alpha val="25000"/>
            </a:srgb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407" name="Shape 407"/>
          <p:cNvSpPr/>
          <p:nvPr/>
        </p:nvSpPr>
        <p:spPr>
          <a:xfrm>
            <a:off x="1033752" y="3624865"/>
            <a:ext cx="8384567" cy="857317"/>
          </a:xfrm>
          <a:prstGeom prst="roundRect">
            <a:avLst/>
          </a:prstGeom>
          <a:solidFill>
            <a:srgbClr val="EBE4EE">
              <a:alpha val="25000"/>
            </a:srgb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408" name="Shape 408"/>
          <p:cNvSpPr txBox="1"/>
          <p:nvPr/>
        </p:nvSpPr>
        <p:spPr>
          <a:xfrm>
            <a:off x="1033752" y="1355271"/>
            <a:ext cx="7684797" cy="3508653"/>
          </a:xfrm>
          <a:prstGeom prst="rect">
            <a:avLst/>
          </a:prstGeom>
          <a:noFill/>
        </p:spPr>
        <p:txBody>
          <a:bodyPr wrap="square" lIns="91440" tIns="45720" rIns="91440" bIns="45720">
            <a:spAutoFit/>
          </a:bodyPr>
          <a:lstStyle/>
          <a:p>
            <a:pPr marL="0" indent="0" algn="l">
              <a:spcAft>
                <a:spcPts val="1800"/>
              </a:spcAft>
            </a:pPr>
            <a:r>
              <a:rPr sz="1800" b="1">
                <a:solidFill>
                  <a:srgbClr val="1D70B7"/>
                </a:solidFill>
                <a:latin typeface="Arial Narrow"/>
                <a:ea typeface="Arial Narrow"/>
                <a:cs typeface="Arial Narrow"/>
              </a:rPr>
              <a:t>ПРИНЯТИЕ МЕР ПО УСТРАНЕНИЮ НАРУШЕНИЯ:</a:t>
            </a:r>
          </a:p>
          <a:p>
            <a:pPr marL="0" indent="0" algn="l">
              <a:spcAft>
                <a:spcPts val="1800"/>
              </a:spcAft>
            </a:pPr>
            <a:r>
              <a:rPr sz="1200" b="1">
                <a:solidFill>
                  <a:srgbClr val="3C1E78"/>
                </a:solidFill>
                <a:latin typeface="Arial Narrow"/>
                <a:ea typeface="Arial Narrow"/>
                <a:cs typeface="Arial Narrow"/>
              </a:rPr>
              <a:t>НАЗНАЧЕНИЕ ОДНОГО ОТВЕТСТВЕННОГО ЗА ОРГАНИЗАЦИЮ ОБРАБОТКИ ПЕРСОНАЛЬНЫХ ДАННЫХ, ОБЛАДАЮЩЕГО ПОЛНОМОЧИЯМИ, ПРЕДУСМОТРЕННЫМИ СТ. 22.1 ФЕДЕРАЛЬНОГО ЗАКОНА «О ПЕРСОНАЛЬНЫХ ДАННЫХ».</a:t>
            </a:r>
          </a:p>
          <a:p>
            <a:pPr marL="0" indent="0" algn="l">
              <a:spcAft>
                <a:spcPts val="1800"/>
              </a:spcAft>
            </a:pPr>
            <a:r>
              <a:rPr sz="1200" b="1">
                <a:solidFill>
                  <a:srgbClr val="1D70B7"/>
                </a:solidFill>
                <a:latin typeface="Arial Narrow"/>
                <a:ea typeface="Arial Narrow"/>
                <a:cs typeface="Arial Narrow"/>
              </a:rPr>
              <a:t>- ИЗДАНИЕ И/ИЛИ ОПУБЛИКОВАНИЕ ДОКУМЕНТА, ОПРЕДЕЛЯЮЩЕГО ПОЛИТИКУ ОПЕРАТОРА В ОТНОШЕНИИ ОБРАБОТКИ ПЕРСОНАЛЬНЫХ ДАННЫХ;</a:t>
            </a:r>
            <a:br>
              <a:rPr sz="1200" b="1">
                <a:solidFill>
                  <a:srgbClr val="1D70B7"/>
                </a:solidFill>
                <a:latin typeface="Arial Narrow"/>
                <a:ea typeface="Arial Narrow"/>
                <a:cs typeface="Arial Narrow"/>
              </a:rPr>
            </a:br>
            <a:r>
              <a:rPr sz="1200" b="1">
                <a:solidFill>
                  <a:srgbClr val="3C1E78"/>
                </a:solidFill>
                <a:latin typeface="Arial Narrow"/>
                <a:ea typeface="Arial Narrow"/>
                <a:cs typeface="Arial Narrow"/>
              </a:rPr>
              <a:t>- ИЗДАНИЕ ЛОКАЛЬНЫХ АКТОВ ПО ВСЕМ ВОПРОСАМ ОБРАБОТКИ ПЕРСОНАЛЬНЫХ ДАННЫХ (В Т.Ч. ОБРАБОТКА ПЕРСОНАЛЬНЫХ ДАННЫХ В РАМКАХ ПРОПУСКНОГО РЕЖИМА, ПОДБОРА ПЕРСОНАЛА И Т.Д.).</a:t>
            </a:r>
          </a:p>
          <a:p>
            <a:pPr marL="0" indent="0" algn="l">
              <a:spcAft>
                <a:spcPts val="1800"/>
              </a:spcAft>
            </a:pPr>
            <a:r>
              <a:rPr sz="1200" b="1">
                <a:solidFill>
                  <a:srgbClr val="1D70B7"/>
                </a:solidFill>
                <a:latin typeface="Arial Narrow"/>
                <a:ea typeface="Arial Narrow"/>
                <a:cs typeface="Arial Narrow"/>
              </a:rPr>
              <a:t>- УТВЕРЖДЕНИЕ ПЛАНОВ ПРОВЕДЕНИЯ ВНУТРЕННЕГО КОНТРОЛЯ/АУДИТА;</a:t>
            </a:r>
            <a:br>
              <a:rPr sz="1200" b="1">
                <a:solidFill>
                  <a:srgbClr val="1D70B7"/>
                </a:solidFill>
                <a:latin typeface="Arial Narrow"/>
                <a:ea typeface="Arial Narrow"/>
                <a:cs typeface="Arial Narrow"/>
              </a:rPr>
            </a:br>
            <a:r>
              <a:rPr sz="1200" b="1">
                <a:solidFill>
                  <a:srgbClr val="3C1E78"/>
                </a:solidFill>
                <a:latin typeface="Arial Narrow"/>
                <a:ea typeface="Arial Narrow"/>
                <a:cs typeface="Arial Narrow"/>
              </a:rPr>
              <a:t>- ПРОВЕДЕНИЕ ВНУТРЕННЕГО КОНТРОЛЯ/АУДИТА;</a:t>
            </a:r>
            <a:br>
              <a:rPr sz="1200" b="1">
                <a:solidFill>
                  <a:srgbClr val="3C1E78"/>
                </a:solidFill>
                <a:latin typeface="Arial Narrow"/>
                <a:ea typeface="Arial Narrow"/>
                <a:cs typeface="Arial Narrow"/>
              </a:rPr>
            </a:br>
            <a:r>
              <a:rPr sz="1200" b="1">
                <a:solidFill>
                  <a:srgbClr val="1D70B7"/>
                </a:solidFill>
                <a:latin typeface="Arial Narrow"/>
                <a:ea typeface="Arial Narrow"/>
                <a:cs typeface="Arial Narrow"/>
              </a:rPr>
              <a:t>- ОФОРМЛЕНИЕ РЕЗУЛЬТАТОВ ПРОВЕДЕНИЯ ВНУТРЕННЕГО КОНТРОЛЯ/АУДИТА </a:t>
            </a:r>
            <a:br>
              <a:rPr sz="1200" b="1">
                <a:solidFill>
                  <a:srgbClr val="1D70B7"/>
                </a:solidFill>
                <a:latin typeface="Arial Narrow"/>
                <a:ea typeface="Arial Narrow"/>
                <a:cs typeface="Arial Narrow"/>
              </a:rPr>
            </a:br>
            <a:r>
              <a:rPr sz="1200" b="1">
                <a:solidFill>
                  <a:srgbClr val="1D70B7"/>
                </a:solidFill>
                <a:latin typeface="Arial Narrow"/>
                <a:ea typeface="Arial Narrow"/>
                <a:cs typeface="Arial Narrow"/>
              </a:rPr>
              <a:t>  (АКТ, ПРОТОКОЛ, ДОКЛАДНАЯ ЗАПИСКА).</a:t>
            </a:r>
          </a:p>
          <a:p>
            <a:pPr marL="0" indent="0" algn="l">
              <a:spcAft>
                <a:spcPts val="1800"/>
              </a:spcAft>
            </a:pPr>
            <a:endParaRPr sz="1200" b="1">
              <a:solidFill>
                <a:srgbClr val="1D70B7"/>
              </a:solidFill>
              <a:latin typeface="Arial Narrow"/>
              <a:ea typeface="Arial Narrow"/>
              <a:cs typeface="Arial Narrow"/>
            </a:endParaRPr>
          </a:p>
        </p:txBody>
      </p:sp>
      <p:sp>
        <p:nvSpPr>
          <p:cNvPr id="409" name="Shape 409"/>
          <p:cNvSpPr txBox="1">
            <a:spLocks noGrp="1"/>
          </p:cNvSpPr>
          <p:nvPr>
            <p:ph type="dt" idx="10"/>
          </p:nvPr>
        </p:nvSpPr>
        <p:spPr>
          <a:xfrm>
            <a:off x="8106695" y="4671342"/>
            <a:ext cx="844493" cy="365125"/>
          </a:xfrm>
          <a:prstGeom prst="rect">
            <a:avLst/>
          </a:prstGeom>
        </p:spPr>
        <p:txBody>
          <a:bodyPr/>
          <a:lstStyle>
            <a:defPPr/>
            <a:lvl1pPr lvl="0"/>
          </a:lstStyle>
          <a:p>
            <a:pPr algn="r"/>
            <a:r>
              <a:rPr sz="1400">
                <a:solidFill>
                  <a:schemeClr val="bg1">
                    <a:lumMod val="95000"/>
                  </a:schemeClr>
                </a:solidFill>
                <a:latin typeface="Arial Narrow"/>
                <a:ea typeface="Arial Narrow"/>
                <a:cs typeface="Arial Narrow"/>
              </a:rPr>
              <a:t>10</a:t>
            </a:r>
            <a:endParaRPr sz="2000">
              <a:solidFill>
                <a:schemeClr val="bg1">
                  <a:lumMod val="95000"/>
                </a:schemeClr>
              </a:solidFill>
              <a:latin typeface="Arial Narrow"/>
              <a:ea typeface="Arial Narrow"/>
              <a:cs typeface="Arial Narrow"/>
            </a:endParaRPr>
          </a:p>
        </p:txBody>
      </p:sp>
      <p:sp>
        <p:nvSpPr>
          <p:cNvPr id="410" name="Shape 410"/>
          <p:cNvSpPr/>
          <p:nvPr/>
        </p:nvSpPr>
        <p:spPr>
          <a:xfrm rot="18900000">
            <a:off x="891706" y="-477363"/>
            <a:ext cx="842717" cy="842718"/>
          </a:xfrm>
          <a:prstGeom prst="roundRect">
            <a:avLst/>
          </a:prstGeom>
          <a:solidFill>
            <a:schemeClr val="accent1">
              <a:lumMod val="20000"/>
              <a:lumOff val="80000"/>
            </a:scheme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411" name="Shape 411"/>
          <p:cNvSpPr/>
          <p:nvPr/>
        </p:nvSpPr>
        <p:spPr>
          <a:xfrm rot="18900000">
            <a:off x="852457" y="118263"/>
            <a:ext cx="886893" cy="886892"/>
          </a:xfrm>
          <a:prstGeom prst="roundRect">
            <a:avLst/>
          </a:prstGeom>
          <a:solidFill>
            <a:schemeClr val="bg1"/>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412" name="Shape 412"/>
          <p:cNvSpPr/>
          <p:nvPr/>
        </p:nvSpPr>
        <p:spPr>
          <a:xfrm rot="18900000">
            <a:off x="204376" y="181948"/>
            <a:ext cx="759520" cy="759520"/>
          </a:xfrm>
          <a:prstGeom prst="roundRect">
            <a:avLst/>
          </a:prstGeom>
          <a:solidFill>
            <a:schemeClr val="accent1">
              <a:lumMod val="20000"/>
              <a:lumOff val="80000"/>
              <a:alpha val="80000"/>
            </a:scheme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413" name="Shape 413"/>
          <p:cNvSpPr/>
          <p:nvPr/>
        </p:nvSpPr>
        <p:spPr>
          <a:xfrm rot="18900000">
            <a:off x="249958" y="-356702"/>
            <a:ext cx="979615" cy="979615"/>
          </a:xfrm>
          <a:prstGeom prst="roundRect">
            <a:avLst/>
          </a:prstGeom>
          <a:solidFill>
            <a:srgbClr val="3C1E78">
              <a:alpha val="30196"/>
            </a:srgb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414" name="Shape 414"/>
          <p:cNvSpPr/>
          <p:nvPr/>
        </p:nvSpPr>
        <p:spPr>
          <a:xfrm rot="18900000">
            <a:off x="8037204" y="-43019"/>
            <a:ext cx="1001417" cy="1001417"/>
          </a:xfrm>
          <a:prstGeom prst="roundRect">
            <a:avLst/>
          </a:prstGeom>
          <a:solidFill>
            <a:schemeClr val="bg1"/>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pic>
        <p:nvPicPr>
          <p:cNvPr id="416" name="Shape 416"/>
          <p:cNvPicPr/>
          <p:nvPr/>
        </p:nvPicPr>
        <p:blipFill>
          <a:blip r:embed="rId2"/>
          <a:stretch/>
        </p:blipFill>
        <p:spPr>
          <a:xfrm>
            <a:off x="8176991" y="97573"/>
            <a:ext cx="721842" cy="720230"/>
          </a:xfrm>
          <a:prstGeom prst="rect">
            <a:avLst/>
          </a:prstGeom>
        </p:spPr>
      </p:pic>
      <p:sp>
        <p:nvSpPr>
          <p:cNvPr id="417" name="Shape 417"/>
          <p:cNvSpPr/>
          <p:nvPr/>
        </p:nvSpPr>
        <p:spPr>
          <a:xfrm rot="18900000">
            <a:off x="1711931" y="218597"/>
            <a:ext cx="412800" cy="412800"/>
          </a:xfrm>
          <a:prstGeom prst="roundRect">
            <a:avLst/>
          </a:prstGeom>
          <a:solidFill>
            <a:srgbClr val="3C1E78">
              <a:alpha val="30196"/>
            </a:srgb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418" name="Shape 418"/>
          <p:cNvSpPr txBox="1"/>
          <p:nvPr/>
        </p:nvSpPr>
        <p:spPr>
          <a:xfrm>
            <a:off x="2117011" y="102516"/>
            <a:ext cx="5765117" cy="1077218"/>
          </a:xfrm>
          <a:prstGeom prst="rect">
            <a:avLst/>
          </a:prstGeom>
          <a:noFill/>
        </p:spPr>
        <p:txBody>
          <a:bodyPr wrap="square" lIns="0" tIns="0" rIns="0" bIns="0">
            <a:spAutoFit/>
          </a:bodyPr>
          <a:lstStyle/>
          <a:p>
            <a:pPr marL="0" indent="0" algn="ctr"/>
            <a:r>
              <a:rPr sz="1400" b="1">
                <a:solidFill>
                  <a:srgbClr val="3C1E78"/>
                </a:solidFill>
                <a:latin typeface="Arial Narrow"/>
                <a:ea typeface="Arial Narrow"/>
                <a:cs typeface="Arial Narrow"/>
              </a:rPr>
              <a:t>НЕПРИНЯТИЕ ОПЕРАТОРОМ МЕР, НЕОБХОДИМЫХ И ДОСТАТОЧНЫХ ДЛЯ ОБЕСПЕЧЕНИЯ ВЫПОЛНЕНИЯ ОБЯЗАННОСТЕЙ, ПРЕДУСМОТРЕННЫХ ФЕДЕРАЛЬНЫМ ЗАКОНОМ «О персональных данных» и принятыми в соответствии с ним нормативными </a:t>
            </a:r>
            <a:br>
              <a:rPr sz="1400" b="1">
                <a:solidFill>
                  <a:srgbClr val="3C1E78"/>
                </a:solidFill>
                <a:latin typeface="Arial Narrow"/>
                <a:ea typeface="Arial Narrow"/>
                <a:cs typeface="Arial Narrow"/>
              </a:rPr>
            </a:br>
            <a:r>
              <a:rPr sz="1400" b="1">
                <a:solidFill>
                  <a:srgbClr val="3C1E78"/>
                </a:solidFill>
                <a:latin typeface="Arial Narrow"/>
                <a:ea typeface="Arial Narrow"/>
                <a:cs typeface="Arial Narrow"/>
              </a:rPr>
              <a:t>правовыми актами</a:t>
            </a:r>
          </a:p>
        </p:txBody>
      </p:sp>
      <p:sp>
        <p:nvSpPr>
          <p:cNvPr id="419" name="Shape 419"/>
          <p:cNvSpPr/>
          <p:nvPr/>
        </p:nvSpPr>
        <p:spPr>
          <a:xfrm>
            <a:off x="488950" y="1981704"/>
            <a:ext cx="438150" cy="438150"/>
          </a:xfrm>
          <a:prstGeom prst="ellipse">
            <a:avLst/>
          </a:prstGeom>
          <a:solidFill>
            <a:schemeClr val="bg1"/>
          </a:solidFill>
          <a:ln w="12700">
            <a:solidFill>
              <a:srgbClr val="3C1E78"/>
            </a:solidFill>
            <a:prstDash val="solid"/>
          </a:ln>
        </p:spPr>
        <p:txBody>
          <a:bodyPr lIns="91440" tIns="45720" rIns="91440" bIns="45720" anchor="ctr"/>
          <a:lstStyle/>
          <a:p>
            <a:pPr marL="0" indent="0" algn="ctr"/>
            <a:r>
              <a:rPr sz="1800">
                <a:solidFill>
                  <a:srgbClr val="1D70B7"/>
                </a:solidFill>
                <a:latin typeface="Arial Narrow"/>
                <a:ea typeface="Arial Narrow"/>
                <a:cs typeface="Arial Narrow"/>
              </a:rPr>
              <a:t>1</a:t>
            </a:r>
          </a:p>
        </p:txBody>
      </p:sp>
      <p:sp>
        <p:nvSpPr>
          <p:cNvPr id="420" name="Shape 420"/>
          <p:cNvSpPr/>
          <p:nvPr/>
        </p:nvSpPr>
        <p:spPr>
          <a:xfrm>
            <a:off x="488950" y="2828466"/>
            <a:ext cx="438150" cy="438150"/>
          </a:xfrm>
          <a:prstGeom prst="ellipse">
            <a:avLst/>
          </a:prstGeom>
          <a:solidFill>
            <a:schemeClr val="bg1"/>
          </a:solidFill>
          <a:ln w="12700">
            <a:solidFill>
              <a:srgbClr val="3C1E78"/>
            </a:solidFill>
            <a:prstDash val="solid"/>
          </a:ln>
        </p:spPr>
        <p:txBody>
          <a:bodyPr lIns="91440" tIns="45720" rIns="91440" bIns="45720" anchor="ctr"/>
          <a:lstStyle/>
          <a:p>
            <a:pPr marL="0" indent="0" algn="ctr"/>
            <a:r>
              <a:rPr sz="1800">
                <a:solidFill>
                  <a:srgbClr val="1D70B7"/>
                </a:solidFill>
                <a:latin typeface="Arial Narrow"/>
                <a:ea typeface="Arial Narrow"/>
                <a:cs typeface="Arial Narrow"/>
              </a:rPr>
              <a:t>2</a:t>
            </a:r>
          </a:p>
        </p:txBody>
      </p:sp>
      <p:sp>
        <p:nvSpPr>
          <p:cNvPr id="421" name="Shape 421"/>
          <p:cNvSpPr/>
          <p:nvPr/>
        </p:nvSpPr>
        <p:spPr>
          <a:xfrm>
            <a:off x="488950" y="3685211"/>
            <a:ext cx="438150" cy="438150"/>
          </a:xfrm>
          <a:prstGeom prst="ellipse">
            <a:avLst/>
          </a:prstGeom>
          <a:solidFill>
            <a:schemeClr val="bg1"/>
          </a:solidFill>
          <a:ln w="12700">
            <a:solidFill>
              <a:srgbClr val="3C1E78"/>
            </a:solidFill>
            <a:prstDash val="solid"/>
          </a:ln>
        </p:spPr>
        <p:txBody>
          <a:bodyPr lIns="91440" tIns="45720" rIns="91440" bIns="45720" anchor="ctr"/>
          <a:lstStyle/>
          <a:p>
            <a:pPr marL="0" indent="0" algn="ctr"/>
            <a:r>
              <a:rPr sz="1800">
                <a:solidFill>
                  <a:srgbClr val="1D70B7"/>
                </a:solidFill>
                <a:latin typeface="Arial Narrow"/>
                <a:ea typeface="Arial Narrow"/>
                <a:cs typeface="Arial Narrow"/>
              </a:rPr>
              <a:t>3</a:t>
            </a:r>
          </a:p>
        </p:txBody>
      </p:sp>
      <p:pic>
        <p:nvPicPr>
          <p:cNvPr id="423" name="Shape 423"/>
          <p:cNvPicPr/>
          <p:nvPr/>
        </p:nvPicPr>
        <p:blipFill>
          <a:blip r:embed="rId3"/>
          <a:stretch/>
        </p:blipFill>
        <p:spPr>
          <a:xfrm>
            <a:off x="6680719" y="3695700"/>
            <a:ext cx="1201408" cy="14478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GroupShape 424"/>
        <p:cNvGrpSpPr/>
        <p:nvPr/>
      </p:nvGrpSpPr>
      <p:grpSpPr>
        <a:xfrm>
          <a:off x="0" y="0"/>
          <a:ext cx="0" cy="0"/>
          <a:chOff x="0" y="0"/>
          <a:chExt cx="0" cy="0"/>
        </a:xfrm>
      </p:grpSpPr>
      <p:sp>
        <p:nvSpPr>
          <p:cNvPr id="425" name="Shape 425"/>
          <p:cNvSpPr/>
          <p:nvPr/>
        </p:nvSpPr>
        <p:spPr>
          <a:xfrm>
            <a:off x="1033752" y="1862250"/>
            <a:ext cx="8384567" cy="1033349"/>
          </a:xfrm>
          <a:prstGeom prst="roundRect">
            <a:avLst/>
          </a:prstGeom>
          <a:solidFill>
            <a:srgbClr val="EBE4EE">
              <a:alpha val="25000"/>
            </a:srgb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426" name="Shape 426"/>
          <p:cNvSpPr txBox="1"/>
          <p:nvPr/>
        </p:nvSpPr>
        <p:spPr>
          <a:xfrm>
            <a:off x="1033752" y="1355271"/>
            <a:ext cx="7684797" cy="3508653"/>
          </a:xfrm>
          <a:prstGeom prst="rect">
            <a:avLst/>
          </a:prstGeom>
          <a:noFill/>
        </p:spPr>
        <p:txBody>
          <a:bodyPr wrap="square" lIns="91440" tIns="45720" rIns="91440" bIns="45720">
            <a:spAutoFit/>
          </a:bodyPr>
          <a:lstStyle/>
          <a:p>
            <a:pPr marL="0" indent="0" algn="l">
              <a:spcAft>
                <a:spcPts val="1800"/>
              </a:spcAft>
            </a:pPr>
            <a:r>
              <a:rPr sz="1800" b="1">
                <a:solidFill>
                  <a:srgbClr val="1D70B7"/>
                </a:solidFill>
                <a:latin typeface="Arial Narrow"/>
                <a:ea typeface="Arial Narrow"/>
                <a:cs typeface="Arial Narrow"/>
              </a:rPr>
              <a:t>ПРИНЯТИЕ МЕР ПО УСТРАНЕНИЮ НАРУШЕНИЯ:</a:t>
            </a:r>
          </a:p>
          <a:p>
            <a:pPr marL="0" indent="0" algn="l">
              <a:spcAft>
                <a:spcPts val="1800"/>
              </a:spcAft>
            </a:pPr>
            <a:r>
              <a:rPr sz="1200" b="1">
                <a:solidFill>
                  <a:srgbClr val="3C1E78"/>
                </a:solidFill>
                <a:latin typeface="Arial Narrow"/>
                <a:ea typeface="Arial Narrow"/>
                <a:cs typeface="Arial Narrow"/>
              </a:rPr>
              <a:t>- ФОРМИРОВАНИЕ ЛИСТА ОЗНАКОМЛЕНИЯ РАБОТНИКОВ С ПОЛОЖЕНИЯМИ ЗАКОНОДАТЕЛЬСТВА О ПЕРСОНАЛЬНЫХ ДАННЫХ И ДОКУМЕНТАМИ ОПЕРАТОРА ПО ВОПРОСАМ ОБРАБОТКИ ПЕРСОНАЛЬНЫХ ДАННЫХ;</a:t>
            </a:r>
            <a:br>
              <a:rPr sz="1200" b="1">
                <a:solidFill>
                  <a:srgbClr val="3C1E78"/>
                </a:solidFill>
                <a:latin typeface="Arial Narrow"/>
                <a:ea typeface="Arial Narrow"/>
                <a:cs typeface="Arial Narrow"/>
              </a:rPr>
            </a:br>
            <a:r>
              <a:rPr sz="1200" b="1">
                <a:solidFill>
                  <a:srgbClr val="1D70B7"/>
                </a:solidFill>
                <a:latin typeface="Arial Narrow"/>
                <a:ea typeface="Arial Narrow"/>
                <a:cs typeface="Arial Narrow"/>
              </a:rPr>
              <a:t>- ВКЛЮЧЕНИЕ ПОЛОЖЕНИЙ В ТРУДОВОЙ ДОГОВОР С РАБОТНИКОМ;</a:t>
            </a:r>
            <a:br>
              <a:rPr sz="1200" b="1">
                <a:solidFill>
                  <a:srgbClr val="1D70B7"/>
                </a:solidFill>
                <a:latin typeface="Arial Narrow"/>
                <a:ea typeface="Arial Narrow"/>
                <a:cs typeface="Arial Narrow"/>
              </a:rPr>
            </a:br>
            <a:r>
              <a:rPr sz="1200" b="1">
                <a:solidFill>
                  <a:srgbClr val="3C1E78"/>
                </a:solidFill>
                <a:latin typeface="Arial Narrow"/>
                <a:ea typeface="Arial Narrow"/>
                <a:cs typeface="Arial Narrow"/>
              </a:rPr>
              <a:t>- ПРОХОЖДЕНИЕ РАБОТНИКОМ СООТВЕТСТВУЮЩИХ КУРСОВ (С ПОЛУЧЕНИЕМ ПОДТВЕРЖДАЮЩИХ ДОКУМЕНТОВ);</a:t>
            </a:r>
            <a:br>
              <a:rPr sz="1200" b="1">
                <a:solidFill>
                  <a:srgbClr val="3C1E78"/>
                </a:solidFill>
                <a:latin typeface="Arial Narrow"/>
                <a:ea typeface="Arial Narrow"/>
                <a:cs typeface="Arial Narrow"/>
              </a:rPr>
            </a:br>
            <a:r>
              <a:rPr sz="1200" b="1">
                <a:solidFill>
                  <a:srgbClr val="1D70B7"/>
                </a:solidFill>
                <a:latin typeface="Arial Narrow"/>
                <a:ea typeface="Arial Narrow"/>
                <a:cs typeface="Arial Narrow"/>
              </a:rPr>
              <a:t>-ПРОВЕДЕНИЕ ВНУТРЕННИХ ОБУЧАЮЩИХ МЕРОПРИЯТИЙ.</a:t>
            </a:r>
          </a:p>
          <a:p>
            <a:pPr marL="0" indent="0" algn="ctr">
              <a:spcAft>
                <a:spcPts val="1800"/>
              </a:spcAft>
            </a:pPr>
            <a:r>
              <a:rPr sz="1200" b="1">
                <a:solidFill>
                  <a:srgbClr val="3C1E78"/>
                </a:solidFill>
                <a:latin typeface="Arial Narrow"/>
                <a:ea typeface="Arial Narrow"/>
                <a:cs typeface="Arial Narrow"/>
              </a:rPr>
              <a:t>СТ. 86 ТРУДОВОГО КОДЕКСА РФ:</a:t>
            </a:r>
            <a:r>
              <a:rPr sz="1200">
                <a:solidFill>
                  <a:srgbClr val="3C1E78"/>
                </a:solidFill>
                <a:latin typeface="Arial Narrow"/>
                <a:ea typeface="Arial Narrow"/>
                <a:cs typeface="Arial Narrow"/>
              </a:rPr>
              <a:t/>
            </a:r>
            <a:br>
              <a:rPr sz="1200">
                <a:solidFill>
                  <a:srgbClr val="3C1E78"/>
                </a:solidFill>
                <a:latin typeface="Arial Narrow"/>
                <a:ea typeface="Arial Narrow"/>
                <a:cs typeface="Arial Narrow"/>
              </a:rPr>
            </a:br>
            <a:r>
              <a:rPr sz="1200" b="1">
                <a:solidFill>
                  <a:srgbClr val="1D70B7"/>
                </a:solidFill>
                <a:latin typeface="Arial Narrow"/>
                <a:ea typeface="Arial Narrow"/>
                <a:cs typeface="Arial Narrow"/>
              </a:rPr>
              <a:t>РАБОТНИКИ И ИХ ПРЕДСТАВИТЕЛИ ДОЛЖНЫ БЫТЬ ОЗНАКОМЛЕНЫ ПОД РОСПИСЬ С ДОКУМЕНТАМИ РАБОТОДАТЕЛЯ, УСТАНАВЛИВАЮЩИМИ ПОРЯДОК ОБРАБОТКИ ПЕРСОНАЛЬНЫХ ДАННЫХ РАБОТНИКОВ, </a:t>
            </a:r>
            <a:br>
              <a:rPr sz="1200" b="1">
                <a:solidFill>
                  <a:srgbClr val="1D70B7"/>
                </a:solidFill>
                <a:latin typeface="Arial Narrow"/>
                <a:ea typeface="Arial Narrow"/>
                <a:cs typeface="Arial Narrow"/>
              </a:rPr>
            </a:br>
            <a:r>
              <a:rPr sz="1200" b="1">
                <a:solidFill>
                  <a:srgbClr val="1D70B7"/>
                </a:solidFill>
                <a:latin typeface="Arial Narrow"/>
                <a:ea typeface="Arial Narrow"/>
                <a:cs typeface="Arial Narrow"/>
              </a:rPr>
              <a:t>А ТАКЖЕ ОБ ИХ ПРАВАХ И ОБЯЗАННОСТЯХ В ЭТОЙ ОБЛАСТИ.</a:t>
            </a:r>
          </a:p>
          <a:p>
            <a:pPr marL="0" indent="0" algn="l">
              <a:spcAft>
                <a:spcPts val="1800"/>
              </a:spcAft>
            </a:pPr>
            <a:endParaRPr sz="1200" b="1">
              <a:solidFill>
                <a:srgbClr val="3C1E78"/>
              </a:solidFill>
              <a:latin typeface="Arial Narrow"/>
              <a:ea typeface="Arial Narrow"/>
              <a:cs typeface="Arial Narrow"/>
            </a:endParaRPr>
          </a:p>
          <a:p>
            <a:pPr marL="0" indent="0" algn="ctr">
              <a:spcAft>
                <a:spcPts val="1800"/>
              </a:spcAft>
            </a:pPr>
            <a:r>
              <a:rPr sz="1200" b="1">
                <a:solidFill>
                  <a:srgbClr val="1D70B7"/>
                </a:solidFill>
                <a:latin typeface="Arial Narrow"/>
                <a:ea typeface="Arial Narrow"/>
                <a:cs typeface="Arial Narrow"/>
              </a:rPr>
              <a:t>ОЗНАКОМЛЕНИЕ РАБОТНИКОВ В ЭЛЕКТРОННОМ ВИДЕ НЕ В ПОЛНОЙ МЕРЕ</a:t>
            </a:r>
            <a:br>
              <a:rPr sz="1200" b="1">
                <a:solidFill>
                  <a:srgbClr val="1D70B7"/>
                </a:solidFill>
                <a:latin typeface="Arial Narrow"/>
                <a:ea typeface="Arial Narrow"/>
                <a:cs typeface="Arial Narrow"/>
              </a:rPr>
            </a:br>
            <a:r>
              <a:rPr sz="1200" b="1">
                <a:solidFill>
                  <a:srgbClr val="1D70B7"/>
                </a:solidFill>
                <a:latin typeface="Arial Narrow"/>
                <a:ea typeface="Arial Narrow"/>
                <a:cs typeface="Arial Narrow"/>
              </a:rPr>
              <a:t>ОТВЕЧАЕТ ТРЕБОВАНИЯМ ЗАКОНОДАТЕЛЬСТВА РОССИЙСКОЙ ФЕДЕРАЦИИ.</a:t>
            </a:r>
          </a:p>
        </p:txBody>
      </p:sp>
      <p:sp>
        <p:nvSpPr>
          <p:cNvPr id="427" name="Shape 427"/>
          <p:cNvSpPr txBox="1">
            <a:spLocks noGrp="1"/>
          </p:cNvSpPr>
          <p:nvPr>
            <p:ph type="dt" idx="10"/>
          </p:nvPr>
        </p:nvSpPr>
        <p:spPr>
          <a:xfrm>
            <a:off x="8106695" y="4671342"/>
            <a:ext cx="844493" cy="365125"/>
          </a:xfrm>
          <a:prstGeom prst="rect">
            <a:avLst/>
          </a:prstGeom>
        </p:spPr>
        <p:txBody>
          <a:bodyPr/>
          <a:lstStyle>
            <a:defPPr/>
            <a:lvl1pPr lvl="0"/>
          </a:lstStyle>
          <a:p>
            <a:pPr algn="r"/>
            <a:r>
              <a:rPr sz="1400">
                <a:solidFill>
                  <a:schemeClr val="bg1">
                    <a:lumMod val="95000"/>
                  </a:schemeClr>
                </a:solidFill>
                <a:latin typeface="Arial Narrow"/>
                <a:ea typeface="Arial Narrow"/>
                <a:cs typeface="Arial Narrow"/>
              </a:rPr>
              <a:t>11</a:t>
            </a:r>
            <a:endParaRPr sz="2000">
              <a:solidFill>
                <a:schemeClr val="bg1">
                  <a:lumMod val="95000"/>
                </a:schemeClr>
              </a:solidFill>
              <a:latin typeface="Arial Narrow"/>
              <a:ea typeface="Arial Narrow"/>
              <a:cs typeface="Arial Narrow"/>
            </a:endParaRPr>
          </a:p>
        </p:txBody>
      </p:sp>
      <p:sp>
        <p:nvSpPr>
          <p:cNvPr id="428" name="Shape 428"/>
          <p:cNvSpPr/>
          <p:nvPr/>
        </p:nvSpPr>
        <p:spPr>
          <a:xfrm rot="18900000">
            <a:off x="891706" y="-477363"/>
            <a:ext cx="842717" cy="842718"/>
          </a:xfrm>
          <a:prstGeom prst="roundRect">
            <a:avLst/>
          </a:prstGeom>
          <a:solidFill>
            <a:schemeClr val="accent1">
              <a:lumMod val="20000"/>
              <a:lumOff val="80000"/>
            </a:scheme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429" name="Shape 429"/>
          <p:cNvSpPr/>
          <p:nvPr/>
        </p:nvSpPr>
        <p:spPr>
          <a:xfrm rot="18900000">
            <a:off x="852457" y="118263"/>
            <a:ext cx="886893" cy="886892"/>
          </a:xfrm>
          <a:prstGeom prst="roundRect">
            <a:avLst/>
          </a:prstGeom>
          <a:solidFill>
            <a:schemeClr val="bg1"/>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430" name="Shape 430"/>
          <p:cNvSpPr/>
          <p:nvPr/>
        </p:nvSpPr>
        <p:spPr>
          <a:xfrm rot="18900000">
            <a:off x="204376" y="181948"/>
            <a:ext cx="759520" cy="759520"/>
          </a:xfrm>
          <a:prstGeom prst="roundRect">
            <a:avLst/>
          </a:prstGeom>
          <a:solidFill>
            <a:schemeClr val="accent1">
              <a:lumMod val="20000"/>
              <a:lumOff val="80000"/>
              <a:alpha val="80000"/>
            </a:scheme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431" name="Shape 431"/>
          <p:cNvSpPr/>
          <p:nvPr/>
        </p:nvSpPr>
        <p:spPr>
          <a:xfrm rot="18900000">
            <a:off x="249958" y="-356702"/>
            <a:ext cx="979615" cy="979615"/>
          </a:xfrm>
          <a:prstGeom prst="roundRect">
            <a:avLst/>
          </a:prstGeom>
          <a:solidFill>
            <a:srgbClr val="3C1E78">
              <a:alpha val="30196"/>
            </a:srgb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432" name="Shape 432"/>
          <p:cNvSpPr/>
          <p:nvPr/>
        </p:nvSpPr>
        <p:spPr>
          <a:xfrm rot="18900000">
            <a:off x="8037204" y="-43019"/>
            <a:ext cx="1001417" cy="1001417"/>
          </a:xfrm>
          <a:prstGeom prst="roundRect">
            <a:avLst/>
          </a:prstGeom>
          <a:solidFill>
            <a:schemeClr val="bg1"/>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pic>
        <p:nvPicPr>
          <p:cNvPr id="434" name="Shape 434"/>
          <p:cNvPicPr/>
          <p:nvPr/>
        </p:nvPicPr>
        <p:blipFill>
          <a:blip r:embed="rId2"/>
          <a:stretch/>
        </p:blipFill>
        <p:spPr>
          <a:xfrm>
            <a:off x="8176991" y="97573"/>
            <a:ext cx="721842" cy="720230"/>
          </a:xfrm>
          <a:prstGeom prst="rect">
            <a:avLst/>
          </a:prstGeom>
        </p:spPr>
      </p:pic>
      <p:sp>
        <p:nvSpPr>
          <p:cNvPr id="435" name="Shape 435"/>
          <p:cNvSpPr/>
          <p:nvPr/>
        </p:nvSpPr>
        <p:spPr>
          <a:xfrm rot="18900000">
            <a:off x="1711931" y="218597"/>
            <a:ext cx="412800" cy="412800"/>
          </a:xfrm>
          <a:prstGeom prst="roundRect">
            <a:avLst/>
          </a:prstGeom>
          <a:solidFill>
            <a:srgbClr val="3C1E78">
              <a:alpha val="30196"/>
            </a:srgb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436" name="Shape 436"/>
          <p:cNvSpPr txBox="1"/>
          <p:nvPr/>
        </p:nvSpPr>
        <p:spPr>
          <a:xfrm>
            <a:off x="2117011" y="102516"/>
            <a:ext cx="5765117" cy="1077218"/>
          </a:xfrm>
          <a:prstGeom prst="rect">
            <a:avLst/>
          </a:prstGeom>
          <a:noFill/>
        </p:spPr>
        <p:txBody>
          <a:bodyPr wrap="square" lIns="0" tIns="0" rIns="0" bIns="0">
            <a:spAutoFit/>
          </a:bodyPr>
          <a:lstStyle/>
          <a:p>
            <a:pPr marL="0" indent="0" algn="ctr"/>
            <a:r>
              <a:rPr sz="1400" b="1">
                <a:solidFill>
                  <a:srgbClr val="3C1E78"/>
                </a:solidFill>
                <a:latin typeface="Arial Narrow"/>
                <a:ea typeface="Arial Narrow"/>
                <a:cs typeface="Arial Narrow"/>
              </a:rPr>
              <a:t>НЕПРИНЯТИЕ ОПЕРАТОРОМ МЕР, НЕОБХОДИМЫХ И ДОСТАТОЧНЫХ ДЛЯ ОБЕСПЕЧЕНИЯ ВЫПОЛНЕНИЯ ОБЯЗАННОСТЕЙ, ПРЕДУСМОТРЕННЫХ ФЕДЕРАЛЬНЫМ ЗАКОНОМ «О персональных данных» и принятыми в соответствии с ним нормативными </a:t>
            </a:r>
            <a:br>
              <a:rPr sz="1400" b="1">
                <a:solidFill>
                  <a:srgbClr val="3C1E78"/>
                </a:solidFill>
                <a:latin typeface="Arial Narrow"/>
                <a:ea typeface="Arial Narrow"/>
                <a:cs typeface="Arial Narrow"/>
              </a:rPr>
            </a:br>
            <a:r>
              <a:rPr sz="1400" b="1">
                <a:solidFill>
                  <a:srgbClr val="3C1E78"/>
                </a:solidFill>
                <a:latin typeface="Arial Narrow"/>
                <a:ea typeface="Arial Narrow"/>
                <a:cs typeface="Arial Narrow"/>
              </a:rPr>
              <a:t>правовыми актами</a:t>
            </a:r>
          </a:p>
        </p:txBody>
      </p:sp>
      <p:sp>
        <p:nvSpPr>
          <p:cNvPr id="437" name="Shape 437"/>
          <p:cNvSpPr/>
          <p:nvPr/>
        </p:nvSpPr>
        <p:spPr>
          <a:xfrm>
            <a:off x="488950" y="1981704"/>
            <a:ext cx="438150" cy="438150"/>
          </a:xfrm>
          <a:prstGeom prst="ellipse">
            <a:avLst/>
          </a:prstGeom>
          <a:solidFill>
            <a:schemeClr val="bg1"/>
          </a:solidFill>
          <a:ln w="12700">
            <a:solidFill>
              <a:srgbClr val="3C1E78"/>
            </a:solidFill>
            <a:prstDash val="solid"/>
          </a:ln>
        </p:spPr>
        <p:txBody>
          <a:bodyPr lIns="91440" tIns="45720" rIns="91440" bIns="45720" anchor="ctr"/>
          <a:lstStyle/>
          <a:p>
            <a:pPr marL="0" indent="0" algn="ctr"/>
            <a:r>
              <a:rPr sz="1800">
                <a:solidFill>
                  <a:srgbClr val="1D70B7"/>
                </a:solidFill>
                <a:latin typeface="Arial Narrow"/>
                <a:ea typeface="Arial Narrow"/>
                <a:cs typeface="Arial Narrow"/>
              </a:rPr>
              <a:t>4</a:t>
            </a:r>
          </a:p>
        </p:txBody>
      </p:sp>
      <p:sp>
        <p:nvSpPr>
          <p:cNvPr id="438" name="Shape 438"/>
          <p:cNvSpPr/>
          <p:nvPr/>
        </p:nvSpPr>
        <p:spPr>
          <a:xfrm rot="10800000">
            <a:off x="2494208" y="3863270"/>
            <a:ext cx="5010722" cy="497611"/>
          </a:xfrm>
          <a:prstGeom prst="triangle">
            <a:avLst/>
          </a:prstGeom>
          <a:solidFill>
            <a:srgbClr val="FAF8FB"/>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pic>
        <p:nvPicPr>
          <p:cNvPr id="440" name="Shape 440"/>
          <p:cNvPicPr/>
          <p:nvPr/>
        </p:nvPicPr>
        <p:blipFill>
          <a:blip r:embed="rId3"/>
          <a:stretch/>
        </p:blipFill>
        <p:spPr>
          <a:xfrm>
            <a:off x="7255296" y="3788830"/>
            <a:ext cx="1360482" cy="1354668"/>
          </a:xfrm>
          <a:prstGeom prst="rect">
            <a:avLst/>
          </a:prstGeom>
        </p:spPr>
      </p:pic>
      <p:pic>
        <p:nvPicPr>
          <p:cNvPr id="442" name="Shape 442"/>
          <p:cNvPicPr/>
          <p:nvPr/>
        </p:nvPicPr>
        <p:blipFill>
          <a:blip r:embed="rId3"/>
          <a:stretch/>
        </p:blipFill>
        <p:spPr>
          <a:xfrm>
            <a:off x="1133724" y="3788830"/>
            <a:ext cx="1360483" cy="1354668"/>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GroupShape 443"/>
        <p:cNvGrpSpPr/>
        <p:nvPr/>
      </p:nvGrpSpPr>
      <p:grpSpPr>
        <a:xfrm>
          <a:off x="0" y="0"/>
          <a:ext cx="0" cy="0"/>
          <a:chOff x="0" y="0"/>
          <a:chExt cx="0" cy="0"/>
        </a:xfrm>
      </p:grpSpPr>
      <p:sp>
        <p:nvSpPr>
          <p:cNvPr id="444" name="Shape 444"/>
          <p:cNvSpPr/>
          <p:nvPr/>
        </p:nvSpPr>
        <p:spPr>
          <a:xfrm>
            <a:off x="668775" y="3028906"/>
            <a:ext cx="8384568" cy="677749"/>
          </a:xfrm>
          <a:prstGeom prst="roundRect">
            <a:avLst/>
          </a:prstGeom>
          <a:solidFill>
            <a:srgbClr val="EBE4EE">
              <a:alpha val="25000"/>
            </a:srgb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445" name="Shape 445"/>
          <p:cNvSpPr txBox="1"/>
          <p:nvPr/>
        </p:nvSpPr>
        <p:spPr>
          <a:xfrm>
            <a:off x="717173" y="1536831"/>
            <a:ext cx="7684798" cy="2169825"/>
          </a:xfrm>
          <a:prstGeom prst="rect">
            <a:avLst/>
          </a:prstGeom>
          <a:noFill/>
        </p:spPr>
        <p:txBody>
          <a:bodyPr wrap="square" lIns="91440" tIns="45720" rIns="91440" bIns="45720">
            <a:spAutoFit/>
          </a:bodyPr>
          <a:lstStyle/>
          <a:p>
            <a:pPr marL="0" indent="0" algn="r">
              <a:spcAft>
                <a:spcPts val="1800"/>
              </a:spcAft>
            </a:pPr>
            <a:r>
              <a:rPr sz="1200" b="1" i="1">
                <a:solidFill>
                  <a:srgbClr val="1D70B7"/>
                </a:solidFill>
                <a:latin typeface="Arial Narrow"/>
                <a:ea typeface="Arial Narrow"/>
                <a:cs typeface="Arial Narrow"/>
              </a:rPr>
              <a:t>*распространяется исключительно на материальные носители персональных данных </a:t>
            </a:r>
            <a:br>
              <a:rPr sz="1200" b="1" i="1">
                <a:solidFill>
                  <a:srgbClr val="1D70B7"/>
                </a:solidFill>
                <a:latin typeface="Arial Narrow"/>
                <a:ea typeface="Arial Narrow"/>
                <a:cs typeface="Arial Narrow"/>
              </a:rPr>
            </a:br>
            <a:r>
              <a:rPr sz="1200" b="1" i="1">
                <a:solidFill>
                  <a:srgbClr val="1D70B7"/>
                </a:solidFill>
                <a:latin typeface="Arial Narrow"/>
                <a:ea typeface="Arial Narrow"/>
                <a:cs typeface="Arial Narrow"/>
              </a:rPr>
              <a:t>(дела, папки, журналы и т.д.)</a:t>
            </a:r>
          </a:p>
          <a:p>
            <a:pPr marL="0" indent="0" algn="l">
              <a:spcAft>
                <a:spcPts val="1800"/>
              </a:spcAft>
            </a:pPr>
            <a:endParaRPr sz="1200" b="1">
              <a:solidFill>
                <a:srgbClr val="1D70B7"/>
              </a:solidFill>
              <a:latin typeface="Arial Narrow"/>
              <a:ea typeface="Arial Narrow"/>
              <a:cs typeface="Arial Narrow"/>
            </a:endParaRPr>
          </a:p>
          <a:p>
            <a:pPr marL="0" indent="0" algn="l">
              <a:spcAft>
                <a:spcPts val="1800"/>
              </a:spcAft>
            </a:pPr>
            <a:r>
              <a:rPr sz="1800" b="1">
                <a:solidFill>
                  <a:srgbClr val="3C1E78"/>
                </a:solidFill>
                <a:latin typeface="Arial Narrow"/>
                <a:ea typeface="Arial Narrow"/>
                <a:cs typeface="Arial Narrow"/>
              </a:rPr>
              <a:t>ПРИЗНАКИ НАРУШЕНИЯ:</a:t>
            </a:r>
          </a:p>
          <a:p>
            <a:pPr marL="0" indent="0" algn="l">
              <a:spcAft>
                <a:spcPts val="1800"/>
              </a:spcAft>
            </a:pPr>
            <a:r>
              <a:rPr sz="1200" b="1">
                <a:solidFill>
                  <a:srgbClr val="3C1E78"/>
                </a:solidFill>
                <a:latin typeface="Arial Narrow"/>
                <a:ea typeface="Arial Narrow"/>
                <a:cs typeface="Arial Narrow"/>
              </a:rPr>
              <a:t>ОТСУТСТВИЕ ДОКУМЕНТА, ПОДТВЕРЖДАЮЩЕГО УТВЕРЖДЕНИЕ ОПЕРАТОРОМ </a:t>
            </a:r>
            <a:br>
              <a:rPr sz="1200" b="1">
                <a:solidFill>
                  <a:srgbClr val="3C1E78"/>
                </a:solidFill>
                <a:latin typeface="Arial Narrow"/>
                <a:ea typeface="Arial Narrow"/>
                <a:cs typeface="Arial Narrow"/>
              </a:rPr>
            </a:br>
            <a:r>
              <a:rPr sz="1200" b="1">
                <a:solidFill>
                  <a:srgbClr val="3C1E78"/>
                </a:solidFill>
                <a:latin typeface="Arial Narrow"/>
                <a:ea typeface="Arial Narrow"/>
                <a:cs typeface="Arial Narrow"/>
              </a:rPr>
              <a:t>ПЕРЕЧНЯ КОНКРЕТНЫХ МЕСТ ХРАНЕНИЯ ПЕРСОНАЛЬНЫХ ДАННЫХ </a:t>
            </a:r>
            <a:br>
              <a:rPr sz="1200" b="1">
                <a:solidFill>
                  <a:srgbClr val="3C1E78"/>
                </a:solidFill>
                <a:latin typeface="Arial Narrow"/>
                <a:ea typeface="Arial Narrow"/>
                <a:cs typeface="Arial Narrow"/>
              </a:rPr>
            </a:br>
            <a:r>
              <a:rPr sz="1200" b="1">
                <a:solidFill>
                  <a:srgbClr val="3C1E78"/>
                </a:solidFill>
                <a:latin typeface="Arial Narrow"/>
                <a:ea typeface="Arial Narrow"/>
                <a:cs typeface="Arial Narrow"/>
              </a:rPr>
              <a:t>(МАТЕРИАЛЬНЫХ НОСИТЕЛЕЙ).</a:t>
            </a:r>
          </a:p>
        </p:txBody>
      </p:sp>
      <p:sp>
        <p:nvSpPr>
          <p:cNvPr id="446" name="Shape 446"/>
          <p:cNvSpPr txBox="1">
            <a:spLocks noGrp="1"/>
          </p:cNvSpPr>
          <p:nvPr>
            <p:ph type="dt" idx="10"/>
          </p:nvPr>
        </p:nvSpPr>
        <p:spPr>
          <a:xfrm>
            <a:off x="8106695" y="4671342"/>
            <a:ext cx="844493" cy="365125"/>
          </a:xfrm>
          <a:prstGeom prst="rect">
            <a:avLst/>
          </a:prstGeom>
        </p:spPr>
        <p:txBody>
          <a:bodyPr/>
          <a:lstStyle>
            <a:defPPr/>
            <a:lvl1pPr lvl="0"/>
          </a:lstStyle>
          <a:p>
            <a:pPr algn="r"/>
            <a:r>
              <a:rPr sz="1400">
                <a:solidFill>
                  <a:schemeClr val="bg1">
                    <a:lumMod val="95000"/>
                  </a:schemeClr>
                </a:solidFill>
                <a:latin typeface="Arial Narrow"/>
                <a:ea typeface="Arial Narrow"/>
                <a:cs typeface="Arial Narrow"/>
              </a:rPr>
              <a:t>12</a:t>
            </a:r>
            <a:endParaRPr sz="2000">
              <a:solidFill>
                <a:schemeClr val="bg1">
                  <a:lumMod val="95000"/>
                </a:schemeClr>
              </a:solidFill>
              <a:latin typeface="Arial Narrow"/>
              <a:ea typeface="Arial Narrow"/>
              <a:cs typeface="Arial Narrow"/>
            </a:endParaRPr>
          </a:p>
        </p:txBody>
      </p:sp>
      <p:sp>
        <p:nvSpPr>
          <p:cNvPr id="447" name="Shape 447"/>
          <p:cNvSpPr/>
          <p:nvPr/>
        </p:nvSpPr>
        <p:spPr>
          <a:xfrm rot="18900000">
            <a:off x="891706" y="-477363"/>
            <a:ext cx="842717" cy="842718"/>
          </a:xfrm>
          <a:prstGeom prst="roundRect">
            <a:avLst/>
          </a:prstGeom>
          <a:solidFill>
            <a:schemeClr val="accent1">
              <a:lumMod val="20000"/>
              <a:lumOff val="80000"/>
            </a:scheme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448" name="Shape 448"/>
          <p:cNvSpPr/>
          <p:nvPr/>
        </p:nvSpPr>
        <p:spPr>
          <a:xfrm rot="18900000">
            <a:off x="852457" y="118263"/>
            <a:ext cx="886893" cy="886892"/>
          </a:xfrm>
          <a:prstGeom prst="roundRect">
            <a:avLst/>
          </a:prstGeom>
          <a:solidFill>
            <a:schemeClr val="bg1"/>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449" name="Shape 449"/>
          <p:cNvSpPr/>
          <p:nvPr/>
        </p:nvSpPr>
        <p:spPr>
          <a:xfrm rot="18900000">
            <a:off x="204376" y="181948"/>
            <a:ext cx="759520" cy="759520"/>
          </a:xfrm>
          <a:prstGeom prst="roundRect">
            <a:avLst/>
          </a:prstGeom>
          <a:solidFill>
            <a:schemeClr val="accent1">
              <a:lumMod val="20000"/>
              <a:lumOff val="80000"/>
              <a:alpha val="80000"/>
            </a:scheme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450" name="Shape 450"/>
          <p:cNvSpPr/>
          <p:nvPr/>
        </p:nvSpPr>
        <p:spPr>
          <a:xfrm rot="18900000">
            <a:off x="249958" y="-356702"/>
            <a:ext cx="979615" cy="979615"/>
          </a:xfrm>
          <a:prstGeom prst="roundRect">
            <a:avLst/>
          </a:prstGeom>
          <a:solidFill>
            <a:srgbClr val="3C1E78">
              <a:alpha val="30196"/>
            </a:srgb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451" name="Shape 451"/>
          <p:cNvSpPr/>
          <p:nvPr/>
        </p:nvSpPr>
        <p:spPr>
          <a:xfrm rot="18900000">
            <a:off x="8037204" y="-43019"/>
            <a:ext cx="1001417" cy="1001417"/>
          </a:xfrm>
          <a:prstGeom prst="roundRect">
            <a:avLst/>
          </a:prstGeom>
          <a:solidFill>
            <a:schemeClr val="bg1"/>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pic>
        <p:nvPicPr>
          <p:cNvPr id="453" name="Shape 453"/>
          <p:cNvPicPr/>
          <p:nvPr/>
        </p:nvPicPr>
        <p:blipFill>
          <a:blip r:embed="rId2"/>
          <a:stretch/>
        </p:blipFill>
        <p:spPr>
          <a:xfrm>
            <a:off x="8176991" y="97573"/>
            <a:ext cx="721842" cy="720230"/>
          </a:xfrm>
          <a:prstGeom prst="rect">
            <a:avLst/>
          </a:prstGeom>
        </p:spPr>
      </p:pic>
      <p:sp>
        <p:nvSpPr>
          <p:cNvPr id="454" name="Shape 454"/>
          <p:cNvSpPr/>
          <p:nvPr/>
        </p:nvSpPr>
        <p:spPr>
          <a:xfrm rot="18900000">
            <a:off x="1711931" y="218597"/>
            <a:ext cx="412800" cy="412800"/>
          </a:xfrm>
          <a:prstGeom prst="roundRect">
            <a:avLst/>
          </a:prstGeom>
          <a:solidFill>
            <a:srgbClr val="3C1E78">
              <a:alpha val="30196"/>
            </a:srgb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455" name="Shape 455"/>
          <p:cNvSpPr txBox="1"/>
          <p:nvPr/>
        </p:nvSpPr>
        <p:spPr>
          <a:xfrm>
            <a:off x="2117011" y="102516"/>
            <a:ext cx="5765117" cy="861774"/>
          </a:xfrm>
          <a:prstGeom prst="rect">
            <a:avLst/>
          </a:prstGeom>
          <a:noFill/>
        </p:spPr>
        <p:txBody>
          <a:bodyPr wrap="square" lIns="0" tIns="0" rIns="0" bIns="0">
            <a:spAutoFit/>
          </a:bodyPr>
          <a:lstStyle/>
          <a:p>
            <a:pPr marL="0" indent="0" algn="ctr"/>
            <a:r>
              <a:rPr sz="1400" b="1">
                <a:solidFill>
                  <a:srgbClr val="3C1E78"/>
                </a:solidFill>
                <a:latin typeface="Arial Narrow"/>
                <a:ea typeface="Arial Narrow"/>
                <a:cs typeface="Arial Narrow"/>
              </a:rPr>
              <a:t>ОТСУТСТВИЕ МЕСТА (МЕСТ) ХРАНЕНИЯ ПЕРСОНАЛЬНЫХ ДАННЫХ (МАТЕРИАЛЬНЫХ НОСИТЕЛЕЙ), ПЕРЕЧНЯ ЛИЦ, ОСУЩЕСТВЛЯЮЩИХ ОБРАБОТКУ ПЕРСОНАЛЬНЫХ ДАННЫХ ЛИБО ИМЕЮЩИХ К НИМ ДОСТУП </a:t>
            </a:r>
            <a:br>
              <a:rPr sz="1400" b="1">
                <a:solidFill>
                  <a:srgbClr val="3C1E78"/>
                </a:solidFill>
                <a:latin typeface="Arial Narrow"/>
                <a:ea typeface="Arial Narrow"/>
                <a:cs typeface="Arial Narrow"/>
              </a:rPr>
            </a:br>
            <a:r>
              <a:rPr sz="1400" b="1">
                <a:solidFill>
                  <a:srgbClr val="3C1E78"/>
                </a:solidFill>
                <a:latin typeface="Arial Narrow"/>
                <a:ea typeface="Arial Narrow"/>
                <a:cs typeface="Arial Narrow"/>
              </a:rPr>
              <a:t>(П. 13 ПОСТАНОВЛЕНИЯ ПРАВИТЕЛЬСТВА РФ ОТ 15.09.2008 № 687)*</a:t>
            </a:r>
          </a:p>
        </p:txBody>
      </p:sp>
      <p:pic>
        <p:nvPicPr>
          <p:cNvPr id="457" name="Shape 457"/>
          <p:cNvPicPr/>
          <p:nvPr/>
        </p:nvPicPr>
        <p:blipFill>
          <a:blip r:embed="rId3"/>
          <a:stretch/>
        </p:blipFill>
        <p:spPr>
          <a:xfrm>
            <a:off x="7208026" y="2051762"/>
            <a:ext cx="1845316" cy="250597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GroupShape 458"/>
        <p:cNvGrpSpPr/>
        <p:nvPr/>
      </p:nvGrpSpPr>
      <p:grpSpPr>
        <a:xfrm>
          <a:off x="0" y="0"/>
          <a:ext cx="0" cy="0"/>
          <a:chOff x="0" y="0"/>
          <a:chExt cx="0" cy="0"/>
        </a:xfrm>
      </p:grpSpPr>
      <p:sp>
        <p:nvSpPr>
          <p:cNvPr id="459" name="Shape 459"/>
          <p:cNvSpPr txBox="1">
            <a:spLocks noGrp="1"/>
          </p:cNvSpPr>
          <p:nvPr>
            <p:ph type="dt" idx="10"/>
          </p:nvPr>
        </p:nvSpPr>
        <p:spPr>
          <a:xfrm>
            <a:off x="8106695" y="4671342"/>
            <a:ext cx="844493" cy="365125"/>
          </a:xfrm>
          <a:prstGeom prst="rect">
            <a:avLst/>
          </a:prstGeom>
        </p:spPr>
        <p:txBody>
          <a:bodyPr/>
          <a:lstStyle>
            <a:defPPr/>
            <a:lvl1pPr lvl="0"/>
          </a:lstStyle>
          <a:p>
            <a:pPr algn="r"/>
            <a:r>
              <a:rPr sz="1400">
                <a:solidFill>
                  <a:schemeClr val="bg1">
                    <a:lumMod val="95000"/>
                  </a:schemeClr>
                </a:solidFill>
                <a:latin typeface="Arial Narrow"/>
                <a:ea typeface="Arial Narrow"/>
                <a:cs typeface="Arial Narrow"/>
              </a:rPr>
              <a:t>13</a:t>
            </a:r>
            <a:endParaRPr sz="2000">
              <a:solidFill>
                <a:schemeClr val="bg1">
                  <a:lumMod val="95000"/>
                </a:schemeClr>
              </a:solidFill>
              <a:latin typeface="Arial Narrow"/>
              <a:ea typeface="Arial Narrow"/>
              <a:cs typeface="Arial Narrow"/>
            </a:endParaRPr>
          </a:p>
        </p:txBody>
      </p:sp>
      <p:sp>
        <p:nvSpPr>
          <p:cNvPr id="460" name="Shape 460"/>
          <p:cNvSpPr/>
          <p:nvPr/>
        </p:nvSpPr>
        <p:spPr>
          <a:xfrm rot="18900000">
            <a:off x="891706" y="-477363"/>
            <a:ext cx="842717" cy="842718"/>
          </a:xfrm>
          <a:prstGeom prst="roundRect">
            <a:avLst/>
          </a:prstGeom>
          <a:solidFill>
            <a:schemeClr val="accent1">
              <a:lumMod val="20000"/>
              <a:lumOff val="80000"/>
            </a:scheme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461" name="Shape 461"/>
          <p:cNvSpPr/>
          <p:nvPr/>
        </p:nvSpPr>
        <p:spPr>
          <a:xfrm rot="18900000">
            <a:off x="852457" y="118263"/>
            <a:ext cx="886893" cy="886892"/>
          </a:xfrm>
          <a:prstGeom prst="roundRect">
            <a:avLst/>
          </a:prstGeom>
          <a:solidFill>
            <a:schemeClr val="bg1"/>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462" name="Shape 462"/>
          <p:cNvSpPr/>
          <p:nvPr/>
        </p:nvSpPr>
        <p:spPr>
          <a:xfrm rot="18900000">
            <a:off x="204376" y="181948"/>
            <a:ext cx="759520" cy="759520"/>
          </a:xfrm>
          <a:prstGeom prst="roundRect">
            <a:avLst/>
          </a:prstGeom>
          <a:solidFill>
            <a:schemeClr val="accent1">
              <a:lumMod val="20000"/>
              <a:lumOff val="80000"/>
              <a:alpha val="80000"/>
            </a:scheme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463" name="Shape 463"/>
          <p:cNvSpPr/>
          <p:nvPr/>
        </p:nvSpPr>
        <p:spPr>
          <a:xfrm rot="18900000">
            <a:off x="249958" y="-356702"/>
            <a:ext cx="979615" cy="979615"/>
          </a:xfrm>
          <a:prstGeom prst="roundRect">
            <a:avLst/>
          </a:prstGeom>
          <a:solidFill>
            <a:srgbClr val="3C1E78">
              <a:alpha val="30196"/>
            </a:srgb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464" name="Shape 464"/>
          <p:cNvSpPr/>
          <p:nvPr/>
        </p:nvSpPr>
        <p:spPr>
          <a:xfrm rot="18900000">
            <a:off x="8037204" y="-43019"/>
            <a:ext cx="1001417" cy="1001417"/>
          </a:xfrm>
          <a:prstGeom prst="roundRect">
            <a:avLst/>
          </a:prstGeom>
          <a:solidFill>
            <a:schemeClr val="bg1"/>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pic>
        <p:nvPicPr>
          <p:cNvPr id="466" name="Shape 466"/>
          <p:cNvPicPr/>
          <p:nvPr/>
        </p:nvPicPr>
        <p:blipFill>
          <a:blip r:embed="rId2"/>
          <a:stretch/>
        </p:blipFill>
        <p:spPr>
          <a:xfrm>
            <a:off x="8176991" y="97573"/>
            <a:ext cx="721842" cy="720230"/>
          </a:xfrm>
          <a:prstGeom prst="rect">
            <a:avLst/>
          </a:prstGeom>
        </p:spPr>
      </p:pic>
      <p:sp>
        <p:nvSpPr>
          <p:cNvPr id="467" name="Shape 467"/>
          <p:cNvSpPr/>
          <p:nvPr/>
        </p:nvSpPr>
        <p:spPr>
          <a:xfrm rot="18900000">
            <a:off x="1711931" y="218597"/>
            <a:ext cx="412800" cy="412800"/>
          </a:xfrm>
          <a:prstGeom prst="roundRect">
            <a:avLst/>
          </a:prstGeom>
          <a:solidFill>
            <a:srgbClr val="3C1E78">
              <a:alpha val="30196"/>
            </a:srgb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468" name="Shape 468"/>
          <p:cNvSpPr txBox="1"/>
          <p:nvPr/>
        </p:nvSpPr>
        <p:spPr>
          <a:xfrm>
            <a:off x="2117011" y="102516"/>
            <a:ext cx="5765117" cy="215444"/>
          </a:xfrm>
          <a:prstGeom prst="rect">
            <a:avLst/>
          </a:prstGeom>
          <a:noFill/>
        </p:spPr>
        <p:txBody>
          <a:bodyPr wrap="square" lIns="0" tIns="0" rIns="0" bIns="0">
            <a:spAutoFit/>
          </a:bodyPr>
          <a:lstStyle/>
          <a:p>
            <a:pPr marL="0" indent="0" algn="ctr"/>
            <a:r>
              <a:rPr sz="1400" b="1">
                <a:solidFill>
                  <a:srgbClr val="3C1E78"/>
                </a:solidFill>
                <a:latin typeface="Arial Narrow"/>
                <a:ea typeface="Arial Narrow"/>
                <a:cs typeface="Arial Narrow"/>
              </a:rPr>
              <a:t>ПРИМЕР УСТРАНЕНИЯ</a:t>
            </a:r>
          </a:p>
        </p:txBody>
      </p:sp>
      <p:grpSp>
        <p:nvGrpSpPr>
          <p:cNvPr id="469" name="Shape 469"/>
          <p:cNvGrpSpPr/>
          <p:nvPr/>
        </p:nvGrpSpPr>
        <p:grpSpPr>
          <a:xfrm>
            <a:off x="192812" y="1196385"/>
            <a:ext cx="8706021" cy="3814011"/>
            <a:chOff x="0" y="0"/>
            <a:chExt cx="8706021" cy="3814011"/>
          </a:xfrm>
        </p:grpSpPr>
        <p:sp>
          <p:nvSpPr>
            <p:cNvPr id="470" name="Shape 470"/>
            <p:cNvSpPr/>
            <p:nvPr/>
          </p:nvSpPr>
          <p:spPr>
            <a:xfrm>
              <a:off x="0" y="0"/>
              <a:ext cx="4291160" cy="3814011"/>
            </a:xfrm>
            <a:prstGeom prst="rect">
              <a:avLst/>
            </a:prstGeom>
            <a:solidFill>
              <a:schemeClr val="bg1"/>
            </a:solidFill>
            <a:ln w="12700">
              <a:solidFill>
                <a:srgbClr val="3C1E78"/>
              </a:solidFill>
              <a:prstDash val="solid"/>
            </a:ln>
          </p:spPr>
          <p:txBody>
            <a:bodyPr lIns="91440" tIns="45720" rIns="91440" bIns="45720" anchor="ctr"/>
            <a:lstStyle/>
            <a:p>
              <a:pPr marL="0" indent="0" algn="ctr"/>
              <a:endParaRPr sz="1800">
                <a:solidFill>
                  <a:schemeClr val="lt1"/>
                </a:solidFill>
                <a:latin typeface="+mn-lt"/>
                <a:ea typeface="+mn-ea"/>
                <a:cs typeface="+mn-cs"/>
              </a:endParaRPr>
            </a:p>
          </p:txBody>
        </p:sp>
        <p:sp>
          <p:nvSpPr>
            <p:cNvPr id="471" name="Shape 471"/>
            <p:cNvSpPr/>
            <p:nvPr/>
          </p:nvSpPr>
          <p:spPr>
            <a:xfrm>
              <a:off x="4414861" y="0"/>
              <a:ext cx="4291159" cy="3814011"/>
            </a:xfrm>
            <a:prstGeom prst="rect">
              <a:avLst/>
            </a:prstGeom>
            <a:solidFill>
              <a:schemeClr val="bg1"/>
            </a:solidFill>
            <a:ln w="12700">
              <a:solidFill>
                <a:srgbClr val="3C1E78"/>
              </a:solidFill>
              <a:prstDash val="solid"/>
            </a:ln>
          </p:spPr>
          <p:txBody>
            <a:bodyPr lIns="91440" tIns="45720" rIns="91440" bIns="45720" anchor="ctr"/>
            <a:lstStyle/>
            <a:p>
              <a:pPr marL="0" indent="0" algn="ctr"/>
              <a:endParaRPr sz="1800">
                <a:solidFill>
                  <a:schemeClr val="lt1"/>
                </a:solidFill>
                <a:latin typeface="+mn-lt"/>
                <a:ea typeface="+mn-ea"/>
                <a:cs typeface="+mn-cs"/>
              </a:endParaRPr>
            </a:p>
          </p:txBody>
        </p:sp>
      </p:grpSp>
      <p:pic>
        <p:nvPicPr>
          <p:cNvPr id="473" name="Shape 473"/>
          <p:cNvPicPr/>
          <p:nvPr/>
        </p:nvPicPr>
        <p:blipFill>
          <a:blip r:embed="rId3"/>
          <a:stretch/>
        </p:blipFill>
        <p:spPr>
          <a:xfrm>
            <a:off x="425631" y="1436925"/>
            <a:ext cx="3868408" cy="3270670"/>
          </a:xfrm>
          <a:prstGeom prst="rect">
            <a:avLst/>
          </a:prstGeom>
          <a:ln>
            <a:noFill/>
          </a:ln>
        </p:spPr>
      </p:pic>
      <p:pic>
        <p:nvPicPr>
          <p:cNvPr id="475" name="Shape 475"/>
          <p:cNvPicPr/>
          <p:nvPr/>
        </p:nvPicPr>
        <p:blipFill>
          <a:blip r:embed="rId4"/>
          <a:stretch/>
        </p:blipFill>
        <p:spPr>
          <a:xfrm>
            <a:off x="4940300" y="1436925"/>
            <a:ext cx="3663950" cy="3421198"/>
          </a:xfrm>
          <a:prstGeom prst="rect">
            <a:avLst/>
          </a:prstGeom>
          <a:ln>
            <a:noFill/>
          </a:ln>
        </p:spPr>
      </p:pic>
      <p:pic>
        <p:nvPicPr>
          <p:cNvPr id="477" name="Shape 477"/>
          <p:cNvPicPr/>
          <p:nvPr/>
        </p:nvPicPr>
        <p:blipFill>
          <a:blip r:embed="rId5"/>
          <a:stretch/>
        </p:blipFill>
        <p:spPr>
          <a:xfrm>
            <a:off x="7505531" y="4594857"/>
            <a:ext cx="1098719" cy="580087"/>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GroupShape 478"/>
        <p:cNvGrpSpPr/>
        <p:nvPr/>
      </p:nvGrpSpPr>
      <p:grpSpPr>
        <a:xfrm>
          <a:off x="0" y="0"/>
          <a:ext cx="0" cy="0"/>
          <a:chOff x="0" y="0"/>
          <a:chExt cx="0" cy="0"/>
        </a:xfrm>
      </p:grpSpPr>
      <p:sp>
        <p:nvSpPr>
          <p:cNvPr id="479" name="Shape 479"/>
          <p:cNvSpPr/>
          <p:nvPr/>
        </p:nvSpPr>
        <p:spPr>
          <a:xfrm>
            <a:off x="5498126" y="3762716"/>
            <a:ext cx="3075232" cy="1033350"/>
          </a:xfrm>
          <a:prstGeom prst="roundRect">
            <a:avLst/>
          </a:prstGeom>
          <a:solidFill>
            <a:srgbClr val="EBE4EE">
              <a:alpha val="25000"/>
            </a:srgb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480" name="Shape 480"/>
          <p:cNvSpPr/>
          <p:nvPr/>
        </p:nvSpPr>
        <p:spPr>
          <a:xfrm>
            <a:off x="1121198" y="3762716"/>
            <a:ext cx="3261825" cy="1033350"/>
          </a:xfrm>
          <a:prstGeom prst="roundRect">
            <a:avLst/>
          </a:prstGeom>
          <a:solidFill>
            <a:srgbClr val="EBE4EE">
              <a:alpha val="25000"/>
            </a:srgb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481" name="Shape 481"/>
          <p:cNvSpPr txBox="1"/>
          <p:nvPr/>
        </p:nvSpPr>
        <p:spPr>
          <a:xfrm>
            <a:off x="1033752" y="1355271"/>
            <a:ext cx="7539606" cy="2308324"/>
          </a:xfrm>
          <a:prstGeom prst="rect">
            <a:avLst/>
          </a:prstGeom>
          <a:noFill/>
        </p:spPr>
        <p:txBody>
          <a:bodyPr wrap="square" lIns="91440" tIns="45720" rIns="91440" bIns="45720">
            <a:spAutoFit/>
          </a:bodyPr>
          <a:lstStyle/>
          <a:p>
            <a:pPr marL="0" indent="0" algn="l">
              <a:spcAft>
                <a:spcPts val="1800"/>
              </a:spcAft>
            </a:pPr>
            <a:r>
              <a:rPr sz="1800" b="1">
                <a:solidFill>
                  <a:srgbClr val="3C1E78"/>
                </a:solidFill>
                <a:latin typeface="Arial Narrow"/>
                <a:ea typeface="Arial Narrow"/>
                <a:cs typeface="Arial Narrow"/>
              </a:rPr>
              <a:t>ПРИЗНАКИ НАРУШЕНИЯ:</a:t>
            </a:r>
          </a:p>
          <a:p>
            <a:pPr marL="0" indent="0" algn="l">
              <a:spcAft>
                <a:spcPts val="1800"/>
              </a:spcAft>
            </a:pPr>
            <a:r>
              <a:rPr sz="1200" b="1">
                <a:solidFill>
                  <a:srgbClr val="3C1E78"/>
                </a:solidFill>
                <a:latin typeface="Arial Narrow"/>
                <a:ea typeface="Arial Narrow"/>
                <a:cs typeface="Arial Narrow"/>
              </a:rPr>
              <a:t>ОТСУТСТВИЕ ДОКУМЕНТА, ПОДТВЕРЖДАЮЩЕГО УТВЕРЖДЕНИЕ ПЕРЕЧНЯ ЛИЦ, ОСУЩЕСТВЛЯЮЩИХ ОБРАБОТКУ </a:t>
            </a:r>
            <a:br>
              <a:rPr sz="1200" b="1">
                <a:solidFill>
                  <a:srgbClr val="3C1E78"/>
                </a:solidFill>
                <a:latin typeface="Arial Narrow"/>
                <a:ea typeface="Arial Narrow"/>
                <a:cs typeface="Arial Narrow"/>
              </a:rPr>
            </a:br>
            <a:r>
              <a:rPr sz="1200" b="1">
                <a:solidFill>
                  <a:srgbClr val="3C1E78"/>
                </a:solidFill>
                <a:latin typeface="Arial Narrow"/>
                <a:ea typeface="Arial Narrow"/>
                <a:cs typeface="Arial Narrow"/>
              </a:rPr>
              <a:t>ПЕРСОНАЛЬНЫХ ДАННЫХ ЛИБО ИМЕЮЩИХ К НИМ ДОСТУП</a:t>
            </a:r>
          </a:p>
          <a:p>
            <a:pPr marL="0" indent="0" algn="just"/>
            <a:endParaRPr sz="1800" b="1">
              <a:solidFill>
                <a:srgbClr val="3C1E78"/>
              </a:solidFill>
              <a:latin typeface="Arial Narrow"/>
              <a:ea typeface="Arial Narrow"/>
              <a:cs typeface="Arial Narrow"/>
            </a:endParaRPr>
          </a:p>
          <a:p>
            <a:pPr marL="0" indent="0" algn="just"/>
            <a:r>
              <a:rPr sz="1800" b="1">
                <a:solidFill>
                  <a:srgbClr val="1D70B7"/>
                </a:solidFill>
                <a:latin typeface="Arial Narrow"/>
                <a:ea typeface="Arial Narrow"/>
                <a:cs typeface="Arial Narrow"/>
              </a:rPr>
              <a:t>ПОРЯДОК УСТРАНЕНИЯ:</a:t>
            </a:r>
          </a:p>
          <a:p>
            <a:pPr marL="0" indent="0" algn="l"/>
            <a:endParaRPr sz="1200" b="1">
              <a:solidFill>
                <a:srgbClr val="1D70B7"/>
              </a:solidFill>
              <a:latin typeface="Arial Narrow"/>
              <a:ea typeface="Arial Narrow"/>
              <a:cs typeface="Arial Narrow"/>
            </a:endParaRPr>
          </a:p>
          <a:p>
            <a:pPr marL="0" indent="0" algn="l"/>
            <a:r>
              <a:rPr sz="1200" b="1">
                <a:solidFill>
                  <a:srgbClr val="1D70B7"/>
                </a:solidFill>
                <a:latin typeface="Arial Narrow"/>
                <a:ea typeface="Arial Narrow"/>
                <a:cs typeface="Arial Narrow"/>
              </a:rPr>
              <a:t>ИЗДАНИЕ ПРИКАЗА ОБ УТВЕРЖДЕНИИ ПЕРЕЧНЯ ЛИЦ, </a:t>
            </a:r>
            <a:br>
              <a:rPr sz="1200" b="1">
                <a:solidFill>
                  <a:srgbClr val="1D70B7"/>
                </a:solidFill>
                <a:latin typeface="Arial Narrow"/>
                <a:ea typeface="Arial Narrow"/>
                <a:cs typeface="Arial Narrow"/>
              </a:rPr>
            </a:br>
            <a:r>
              <a:rPr sz="1200" b="1">
                <a:solidFill>
                  <a:srgbClr val="1D70B7"/>
                </a:solidFill>
                <a:latin typeface="Arial Narrow"/>
                <a:ea typeface="Arial Narrow"/>
                <a:cs typeface="Arial Narrow"/>
              </a:rPr>
              <a:t>ОСУЩЕСТВЛЯЮЩИХ ОБРАБОТКУ ПЕРСОНАЛЬНЫХ ДАННЫХ ЛИБО ИМЕЮЩИХ К НИМ ДОСТУП:</a:t>
            </a:r>
          </a:p>
        </p:txBody>
      </p:sp>
      <p:sp>
        <p:nvSpPr>
          <p:cNvPr id="482" name="Shape 482"/>
          <p:cNvSpPr txBox="1">
            <a:spLocks noGrp="1"/>
          </p:cNvSpPr>
          <p:nvPr>
            <p:ph type="dt" idx="10"/>
          </p:nvPr>
        </p:nvSpPr>
        <p:spPr>
          <a:xfrm>
            <a:off x="8106695" y="4671342"/>
            <a:ext cx="844493" cy="365125"/>
          </a:xfrm>
          <a:prstGeom prst="rect">
            <a:avLst/>
          </a:prstGeom>
        </p:spPr>
        <p:txBody>
          <a:bodyPr/>
          <a:lstStyle>
            <a:defPPr/>
            <a:lvl1pPr lvl="0"/>
          </a:lstStyle>
          <a:p>
            <a:pPr algn="r"/>
            <a:r>
              <a:rPr sz="1400">
                <a:solidFill>
                  <a:schemeClr val="bg1">
                    <a:lumMod val="95000"/>
                  </a:schemeClr>
                </a:solidFill>
                <a:latin typeface="Arial Narrow"/>
                <a:ea typeface="Arial Narrow"/>
                <a:cs typeface="Arial Narrow"/>
              </a:rPr>
              <a:t>14</a:t>
            </a:r>
            <a:endParaRPr sz="2000">
              <a:solidFill>
                <a:schemeClr val="bg1">
                  <a:lumMod val="95000"/>
                </a:schemeClr>
              </a:solidFill>
              <a:latin typeface="Arial Narrow"/>
              <a:ea typeface="Arial Narrow"/>
              <a:cs typeface="Arial Narrow"/>
            </a:endParaRPr>
          </a:p>
        </p:txBody>
      </p:sp>
      <p:sp>
        <p:nvSpPr>
          <p:cNvPr id="483" name="Shape 483"/>
          <p:cNvSpPr/>
          <p:nvPr/>
        </p:nvSpPr>
        <p:spPr>
          <a:xfrm rot="18900000">
            <a:off x="891706" y="-477363"/>
            <a:ext cx="842717" cy="842718"/>
          </a:xfrm>
          <a:prstGeom prst="roundRect">
            <a:avLst/>
          </a:prstGeom>
          <a:solidFill>
            <a:schemeClr val="accent1">
              <a:lumMod val="20000"/>
              <a:lumOff val="80000"/>
            </a:scheme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484" name="Shape 484"/>
          <p:cNvSpPr/>
          <p:nvPr/>
        </p:nvSpPr>
        <p:spPr>
          <a:xfrm rot="18900000">
            <a:off x="852457" y="118263"/>
            <a:ext cx="886893" cy="886892"/>
          </a:xfrm>
          <a:prstGeom prst="roundRect">
            <a:avLst/>
          </a:prstGeom>
          <a:solidFill>
            <a:schemeClr val="bg1"/>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485" name="Shape 485"/>
          <p:cNvSpPr/>
          <p:nvPr/>
        </p:nvSpPr>
        <p:spPr>
          <a:xfrm rot="18900000">
            <a:off x="204376" y="181948"/>
            <a:ext cx="759520" cy="759520"/>
          </a:xfrm>
          <a:prstGeom prst="roundRect">
            <a:avLst/>
          </a:prstGeom>
          <a:solidFill>
            <a:schemeClr val="accent1">
              <a:lumMod val="20000"/>
              <a:lumOff val="80000"/>
              <a:alpha val="80000"/>
            </a:scheme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486" name="Shape 486"/>
          <p:cNvSpPr/>
          <p:nvPr/>
        </p:nvSpPr>
        <p:spPr>
          <a:xfrm rot="18900000">
            <a:off x="249958" y="-356702"/>
            <a:ext cx="979615" cy="979615"/>
          </a:xfrm>
          <a:prstGeom prst="roundRect">
            <a:avLst/>
          </a:prstGeom>
          <a:solidFill>
            <a:srgbClr val="3C1E78">
              <a:alpha val="30196"/>
            </a:srgb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487" name="Shape 487"/>
          <p:cNvSpPr/>
          <p:nvPr/>
        </p:nvSpPr>
        <p:spPr>
          <a:xfrm rot="18900000">
            <a:off x="8037204" y="-43019"/>
            <a:ext cx="1001417" cy="1001417"/>
          </a:xfrm>
          <a:prstGeom prst="roundRect">
            <a:avLst/>
          </a:prstGeom>
          <a:solidFill>
            <a:schemeClr val="bg1"/>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pic>
        <p:nvPicPr>
          <p:cNvPr id="489" name="Shape 489"/>
          <p:cNvPicPr/>
          <p:nvPr/>
        </p:nvPicPr>
        <p:blipFill>
          <a:blip r:embed="rId2"/>
          <a:stretch/>
        </p:blipFill>
        <p:spPr>
          <a:xfrm>
            <a:off x="8176991" y="97573"/>
            <a:ext cx="721842" cy="720230"/>
          </a:xfrm>
          <a:prstGeom prst="rect">
            <a:avLst/>
          </a:prstGeom>
        </p:spPr>
      </p:pic>
      <p:sp>
        <p:nvSpPr>
          <p:cNvPr id="490" name="Shape 490"/>
          <p:cNvSpPr/>
          <p:nvPr/>
        </p:nvSpPr>
        <p:spPr>
          <a:xfrm rot="18900000">
            <a:off x="1711931" y="218597"/>
            <a:ext cx="412800" cy="412800"/>
          </a:xfrm>
          <a:prstGeom prst="roundRect">
            <a:avLst/>
          </a:prstGeom>
          <a:solidFill>
            <a:srgbClr val="3C1E78">
              <a:alpha val="30196"/>
            </a:srgb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491" name="Shape 491"/>
          <p:cNvSpPr txBox="1"/>
          <p:nvPr/>
        </p:nvSpPr>
        <p:spPr>
          <a:xfrm>
            <a:off x="2117011" y="102516"/>
            <a:ext cx="5765117" cy="1077218"/>
          </a:xfrm>
          <a:prstGeom prst="rect">
            <a:avLst/>
          </a:prstGeom>
          <a:noFill/>
        </p:spPr>
        <p:txBody>
          <a:bodyPr wrap="square" lIns="0" tIns="0" rIns="0" bIns="0">
            <a:spAutoFit/>
          </a:bodyPr>
          <a:lstStyle/>
          <a:p>
            <a:pPr marL="0" indent="0" algn="ctr"/>
            <a:r>
              <a:rPr sz="1400" b="1">
                <a:solidFill>
                  <a:srgbClr val="3C1E78"/>
                </a:solidFill>
                <a:latin typeface="Arial Narrow"/>
                <a:ea typeface="Arial Narrow"/>
                <a:cs typeface="Arial Narrow"/>
              </a:rPr>
              <a:t>ОТСУТСТВИЕ МЕСТА (МЕСТ) ХРАНЕНИЯ ПЕРСОНАЛЬНЫХ ДАННЫХ (МАТЕРИАЛЬНЫХ НОСИТЕЛЕЙ), ПЕРЕЧНЯ ЛИЦ, ОСУЩЕСТВЛЯЮЩИХ ОБРАБОТКУ ПЕРСОНАЛЬНЫХ ДАННЫХ ЛИБО ИМЕЮЩИХ К НИМ ДОСТУП </a:t>
            </a:r>
            <a:br>
              <a:rPr sz="1400" b="1">
                <a:solidFill>
                  <a:srgbClr val="3C1E78"/>
                </a:solidFill>
                <a:latin typeface="Arial Narrow"/>
                <a:ea typeface="Arial Narrow"/>
                <a:cs typeface="Arial Narrow"/>
              </a:rPr>
            </a:br>
            <a:r>
              <a:rPr sz="1400" b="1">
                <a:solidFill>
                  <a:srgbClr val="3C1E78"/>
                </a:solidFill>
                <a:latin typeface="Arial Narrow"/>
                <a:ea typeface="Arial Narrow"/>
                <a:cs typeface="Arial Narrow"/>
              </a:rPr>
              <a:t>(П. 13 ПОСТАНОВЛЕНИЯ ПРАВИТЕЛЬСТВА РФ ОТ 15.09.2008 № 687)</a:t>
            </a:r>
          </a:p>
          <a:p>
            <a:pPr marL="0" indent="0" algn="ctr"/>
            <a:endParaRPr sz="1400" b="1">
              <a:solidFill>
                <a:srgbClr val="3C1E78"/>
              </a:solidFill>
              <a:latin typeface="Arial Narrow"/>
              <a:ea typeface="Arial Narrow"/>
              <a:cs typeface="Arial Narrow"/>
            </a:endParaRPr>
          </a:p>
        </p:txBody>
      </p:sp>
      <p:sp>
        <p:nvSpPr>
          <p:cNvPr id="492" name="Shape 492"/>
          <p:cNvSpPr/>
          <p:nvPr/>
        </p:nvSpPr>
        <p:spPr>
          <a:xfrm>
            <a:off x="1203288" y="3910060"/>
            <a:ext cx="3322786" cy="738663"/>
          </a:xfrm>
          <a:prstGeom prst="rect">
            <a:avLst/>
          </a:prstGeom>
        </p:spPr>
        <p:txBody>
          <a:bodyPr wrap="square" lIns="91440" tIns="45720" rIns="91440" bIns="45720">
            <a:spAutoFit/>
          </a:bodyPr>
          <a:lstStyle>
            <a:defPPr/>
            <a:lvl1pPr marL="0" lvl="0" indent="0" algn="l">
              <a:defRPr sz="1800">
                <a:solidFill>
                  <a:schemeClr val="tx1"/>
                </a:solidFill>
                <a:latin typeface="+mn-lt"/>
                <a:ea typeface="+mn-ea"/>
                <a:cs typeface="+mn-cs"/>
              </a:defRPr>
            </a:lvl1pPr>
            <a:lvl2pPr marL="457200" lvl="1" indent="0" algn="l">
              <a:defRPr sz="1800">
                <a:solidFill>
                  <a:schemeClr val="tx1"/>
                </a:solidFill>
                <a:latin typeface="+mn-lt"/>
                <a:ea typeface="+mn-ea"/>
                <a:cs typeface="+mn-cs"/>
              </a:defRPr>
            </a:lvl2pPr>
            <a:lvl3pPr marL="914400" lvl="2" indent="0" algn="l">
              <a:defRPr sz="1800">
                <a:solidFill>
                  <a:schemeClr val="tx1"/>
                </a:solidFill>
                <a:latin typeface="+mn-lt"/>
                <a:ea typeface="+mn-ea"/>
                <a:cs typeface="+mn-cs"/>
              </a:defRPr>
            </a:lvl3pPr>
            <a:lvl4pPr marL="1371600" lvl="3" indent="0" algn="l">
              <a:defRPr sz="1800">
                <a:solidFill>
                  <a:schemeClr val="tx1"/>
                </a:solidFill>
                <a:latin typeface="+mn-lt"/>
                <a:ea typeface="+mn-ea"/>
                <a:cs typeface="+mn-cs"/>
              </a:defRPr>
            </a:lvl4pPr>
            <a:lvl5pPr marL="1828800" lvl="4" indent="0" algn="l">
              <a:defRPr sz="1800">
                <a:solidFill>
                  <a:schemeClr val="tx1"/>
                </a:solidFill>
                <a:latin typeface="+mn-lt"/>
                <a:ea typeface="+mn-ea"/>
                <a:cs typeface="+mn-cs"/>
              </a:defRPr>
            </a:lvl5pPr>
            <a:lvl6pPr marL="2286000" lvl="5" indent="0" algn="l">
              <a:defRPr sz="1800">
                <a:solidFill>
                  <a:schemeClr val="tx1"/>
                </a:solidFill>
                <a:latin typeface="+mn-lt"/>
                <a:ea typeface="+mn-ea"/>
                <a:cs typeface="+mn-cs"/>
              </a:defRPr>
            </a:lvl6pPr>
            <a:lvl7pPr marL="2743200" lvl="6" indent="0" algn="l">
              <a:defRPr sz="1800">
                <a:solidFill>
                  <a:schemeClr val="tx1"/>
                </a:solidFill>
                <a:latin typeface="+mn-lt"/>
                <a:ea typeface="+mn-ea"/>
                <a:cs typeface="+mn-cs"/>
              </a:defRPr>
            </a:lvl7pPr>
            <a:lvl8pPr marL="3200400" lvl="7" indent="0" algn="l">
              <a:defRPr sz="1800">
                <a:solidFill>
                  <a:schemeClr val="tx1"/>
                </a:solidFill>
                <a:latin typeface="+mn-lt"/>
                <a:ea typeface="+mn-ea"/>
                <a:cs typeface="+mn-cs"/>
              </a:defRPr>
            </a:lvl8pPr>
            <a:lvl9pPr marL="3657600" lvl="8" indent="0" algn="l">
              <a:defRPr sz="1800">
                <a:solidFill>
                  <a:schemeClr val="tx1"/>
                </a:solidFill>
                <a:latin typeface="+mn-lt"/>
                <a:ea typeface="+mn-ea"/>
                <a:cs typeface="+mn-cs"/>
              </a:defRPr>
            </a:lvl9pPr>
          </a:lstStyle>
          <a:p>
            <a:pPr marL="285750" indent="-285750">
              <a:buFont typeface="Arial"/>
              <a:buChar char="•"/>
            </a:pPr>
            <a:r>
              <a:rPr sz="1400" b="1">
                <a:solidFill>
                  <a:srgbClr val="1D70B7"/>
                </a:solidFill>
                <a:latin typeface="Arial Narrow"/>
                <a:ea typeface="Arial Narrow"/>
                <a:cs typeface="Arial Narrow"/>
              </a:rPr>
              <a:t>ФИО,</a:t>
            </a:r>
          </a:p>
          <a:p>
            <a:pPr marL="285750" indent="-285750">
              <a:buFont typeface="Arial"/>
              <a:buChar char="•"/>
            </a:pPr>
            <a:r>
              <a:rPr sz="1400" b="1">
                <a:solidFill>
                  <a:srgbClr val="1D70B7"/>
                </a:solidFill>
                <a:latin typeface="Arial Narrow"/>
                <a:ea typeface="Arial Narrow"/>
                <a:cs typeface="Arial Narrow"/>
              </a:rPr>
              <a:t>должности конкретных сотрудников, </a:t>
            </a:r>
          </a:p>
          <a:p>
            <a:pPr marL="285750" indent="-285750">
              <a:buFont typeface="Arial"/>
              <a:buChar char="•"/>
            </a:pPr>
            <a:r>
              <a:rPr sz="1400" b="1">
                <a:solidFill>
                  <a:srgbClr val="1D70B7"/>
                </a:solidFill>
                <a:latin typeface="Arial Narrow"/>
                <a:ea typeface="Arial Narrow"/>
                <a:cs typeface="Arial Narrow"/>
              </a:rPr>
              <a:t>структурное подразделение</a:t>
            </a:r>
          </a:p>
        </p:txBody>
      </p:sp>
      <p:sp>
        <p:nvSpPr>
          <p:cNvPr id="493" name="Shape 493"/>
          <p:cNvSpPr/>
          <p:nvPr/>
        </p:nvSpPr>
        <p:spPr>
          <a:xfrm>
            <a:off x="5732616" y="3910060"/>
            <a:ext cx="2694595" cy="523220"/>
          </a:xfrm>
          <a:prstGeom prst="rect">
            <a:avLst/>
          </a:prstGeom>
        </p:spPr>
        <p:txBody>
          <a:bodyPr wrap="square" lIns="91440" tIns="45720" rIns="91440" bIns="45720">
            <a:spAutoFit/>
          </a:bodyPr>
          <a:lstStyle>
            <a:defPPr/>
            <a:lvl1pPr marL="0" lvl="0" indent="0" algn="l">
              <a:defRPr sz="1800">
                <a:solidFill>
                  <a:schemeClr val="tx1"/>
                </a:solidFill>
                <a:latin typeface="+mn-lt"/>
                <a:ea typeface="+mn-ea"/>
                <a:cs typeface="+mn-cs"/>
              </a:defRPr>
            </a:lvl1pPr>
            <a:lvl2pPr marL="457200" lvl="1" indent="0" algn="l">
              <a:defRPr sz="1800">
                <a:solidFill>
                  <a:schemeClr val="tx1"/>
                </a:solidFill>
                <a:latin typeface="+mn-lt"/>
                <a:ea typeface="+mn-ea"/>
                <a:cs typeface="+mn-cs"/>
              </a:defRPr>
            </a:lvl2pPr>
            <a:lvl3pPr marL="914400" lvl="2" indent="0" algn="l">
              <a:defRPr sz="1800">
                <a:solidFill>
                  <a:schemeClr val="tx1"/>
                </a:solidFill>
                <a:latin typeface="+mn-lt"/>
                <a:ea typeface="+mn-ea"/>
                <a:cs typeface="+mn-cs"/>
              </a:defRPr>
            </a:lvl3pPr>
            <a:lvl4pPr marL="1371600" lvl="3" indent="0" algn="l">
              <a:defRPr sz="1800">
                <a:solidFill>
                  <a:schemeClr val="tx1"/>
                </a:solidFill>
                <a:latin typeface="+mn-lt"/>
                <a:ea typeface="+mn-ea"/>
                <a:cs typeface="+mn-cs"/>
              </a:defRPr>
            </a:lvl4pPr>
            <a:lvl5pPr marL="1828800" lvl="4" indent="0" algn="l">
              <a:defRPr sz="1800">
                <a:solidFill>
                  <a:schemeClr val="tx1"/>
                </a:solidFill>
                <a:latin typeface="+mn-lt"/>
                <a:ea typeface="+mn-ea"/>
                <a:cs typeface="+mn-cs"/>
              </a:defRPr>
            </a:lvl5pPr>
            <a:lvl6pPr marL="2286000" lvl="5" indent="0" algn="l">
              <a:defRPr sz="1800">
                <a:solidFill>
                  <a:schemeClr val="tx1"/>
                </a:solidFill>
                <a:latin typeface="+mn-lt"/>
                <a:ea typeface="+mn-ea"/>
                <a:cs typeface="+mn-cs"/>
              </a:defRPr>
            </a:lvl6pPr>
            <a:lvl7pPr marL="2743200" lvl="6" indent="0" algn="l">
              <a:defRPr sz="1800">
                <a:solidFill>
                  <a:schemeClr val="tx1"/>
                </a:solidFill>
                <a:latin typeface="+mn-lt"/>
                <a:ea typeface="+mn-ea"/>
                <a:cs typeface="+mn-cs"/>
              </a:defRPr>
            </a:lvl7pPr>
            <a:lvl8pPr marL="3200400" lvl="7" indent="0" algn="l">
              <a:defRPr sz="1800">
                <a:solidFill>
                  <a:schemeClr val="tx1"/>
                </a:solidFill>
                <a:latin typeface="+mn-lt"/>
                <a:ea typeface="+mn-ea"/>
                <a:cs typeface="+mn-cs"/>
              </a:defRPr>
            </a:lvl8pPr>
            <a:lvl9pPr marL="3657600" lvl="8" indent="0" algn="l">
              <a:defRPr sz="1800">
                <a:solidFill>
                  <a:schemeClr val="tx1"/>
                </a:solidFill>
                <a:latin typeface="+mn-lt"/>
                <a:ea typeface="+mn-ea"/>
                <a:cs typeface="+mn-cs"/>
              </a:defRPr>
            </a:lvl9pPr>
          </a:lstStyle>
          <a:p>
            <a:pPr marL="285750" indent="-285750">
              <a:buFont typeface="Arial"/>
              <a:buChar char="•"/>
            </a:pPr>
            <a:r>
              <a:rPr sz="1400" b="1">
                <a:solidFill>
                  <a:srgbClr val="1D70B7"/>
                </a:solidFill>
                <a:latin typeface="Arial Narrow"/>
                <a:ea typeface="Arial Narrow"/>
                <a:cs typeface="Arial Narrow"/>
              </a:rPr>
              <a:t>перечень должностей, </a:t>
            </a:r>
          </a:p>
          <a:p>
            <a:pPr marL="285750" indent="-285750">
              <a:buFont typeface="Arial"/>
              <a:buChar char="•"/>
            </a:pPr>
            <a:r>
              <a:rPr sz="1400" b="1">
                <a:solidFill>
                  <a:srgbClr val="1D70B7"/>
                </a:solidFill>
                <a:latin typeface="Arial Narrow"/>
                <a:ea typeface="Arial Narrow"/>
                <a:cs typeface="Arial Narrow"/>
              </a:rPr>
              <a:t>структурное подразделение</a:t>
            </a:r>
          </a:p>
        </p:txBody>
      </p:sp>
      <p:sp>
        <p:nvSpPr>
          <p:cNvPr id="494" name="Shape 494"/>
          <p:cNvSpPr/>
          <p:nvPr/>
        </p:nvSpPr>
        <p:spPr>
          <a:xfrm>
            <a:off x="4223107" y="4029897"/>
            <a:ext cx="1291887" cy="461664"/>
          </a:xfrm>
          <a:prstGeom prst="rect">
            <a:avLst/>
          </a:prstGeom>
        </p:spPr>
        <p:txBody>
          <a:bodyPr wrap="square" lIns="91440" tIns="45720" rIns="91440" bIns="45720">
            <a:spAutoFit/>
          </a:bodyPr>
          <a:lstStyle/>
          <a:p>
            <a:pPr marL="0" indent="0" algn="ctr"/>
            <a:r>
              <a:rPr sz="2400" b="1">
                <a:solidFill>
                  <a:srgbClr val="1D70B7"/>
                </a:solidFill>
                <a:latin typeface="Arial Narrow"/>
                <a:ea typeface="Arial Narrow"/>
                <a:cs typeface="Arial Narrow"/>
              </a:rPr>
              <a:t>ИЛИ</a:t>
            </a:r>
            <a:endParaRPr sz="1400" b="1">
              <a:solidFill>
                <a:srgbClr val="1D70B7"/>
              </a:solidFill>
              <a:latin typeface="Arial Narrow"/>
              <a:ea typeface="Arial Narrow"/>
              <a:cs typeface="Arial Narrow"/>
            </a:endParaRPr>
          </a:p>
        </p:txBody>
      </p:sp>
      <p:pic>
        <p:nvPicPr>
          <p:cNvPr id="496" name="Shape 496"/>
          <p:cNvPicPr/>
          <p:nvPr/>
        </p:nvPicPr>
        <p:blipFill>
          <a:blip r:embed="rId3"/>
          <a:stretch/>
        </p:blipFill>
        <p:spPr>
          <a:xfrm>
            <a:off x="4680023" y="937545"/>
            <a:ext cx="2504888" cy="1755368"/>
          </a:xfrm>
          <a:prstGeom prst="rect">
            <a:avLst/>
          </a:prstGeom>
        </p:spPr>
      </p:pic>
      <p:pic>
        <p:nvPicPr>
          <p:cNvPr id="498" name="Shape 498"/>
          <p:cNvPicPr/>
          <p:nvPr/>
        </p:nvPicPr>
        <p:blipFill>
          <a:blip r:embed="rId4"/>
          <a:stretch/>
        </p:blipFill>
        <p:spPr>
          <a:xfrm>
            <a:off x="7097465" y="2119733"/>
            <a:ext cx="1569325" cy="1523953"/>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GroupShape 499"/>
        <p:cNvGrpSpPr/>
        <p:nvPr/>
      </p:nvGrpSpPr>
      <p:grpSpPr>
        <a:xfrm>
          <a:off x="0" y="0"/>
          <a:ext cx="0" cy="0"/>
          <a:chOff x="0" y="0"/>
          <a:chExt cx="0" cy="0"/>
        </a:xfrm>
      </p:grpSpPr>
      <p:sp>
        <p:nvSpPr>
          <p:cNvPr id="500" name="Shape 500"/>
          <p:cNvSpPr txBox="1">
            <a:spLocks noGrp="1"/>
          </p:cNvSpPr>
          <p:nvPr>
            <p:ph type="dt" idx="10"/>
          </p:nvPr>
        </p:nvSpPr>
        <p:spPr>
          <a:xfrm>
            <a:off x="8106695" y="4669940"/>
            <a:ext cx="844493" cy="365125"/>
          </a:xfrm>
          <a:prstGeom prst="rect">
            <a:avLst/>
          </a:prstGeom>
        </p:spPr>
        <p:txBody>
          <a:bodyPr/>
          <a:lstStyle>
            <a:defPPr/>
            <a:lvl1pPr lvl="0"/>
          </a:lstStyle>
          <a:p>
            <a:pPr algn="r"/>
            <a:r>
              <a:rPr sz="1400">
                <a:solidFill>
                  <a:schemeClr val="bg1">
                    <a:lumMod val="95000"/>
                  </a:schemeClr>
                </a:solidFill>
                <a:latin typeface="Arial Narrow"/>
                <a:ea typeface="Arial Narrow"/>
                <a:cs typeface="Arial Narrow"/>
              </a:rPr>
              <a:t>15</a:t>
            </a:r>
            <a:endParaRPr sz="2000">
              <a:solidFill>
                <a:schemeClr val="bg1">
                  <a:lumMod val="95000"/>
                </a:schemeClr>
              </a:solidFill>
              <a:latin typeface="Arial Narrow"/>
              <a:ea typeface="Arial Narrow"/>
              <a:cs typeface="Arial Narrow"/>
            </a:endParaRPr>
          </a:p>
        </p:txBody>
      </p:sp>
      <p:sp>
        <p:nvSpPr>
          <p:cNvPr id="501" name="Shape 501"/>
          <p:cNvSpPr/>
          <p:nvPr/>
        </p:nvSpPr>
        <p:spPr>
          <a:xfrm rot="18900000">
            <a:off x="891706" y="-477363"/>
            <a:ext cx="842717" cy="842718"/>
          </a:xfrm>
          <a:prstGeom prst="roundRect">
            <a:avLst/>
          </a:prstGeom>
          <a:solidFill>
            <a:schemeClr val="accent1">
              <a:lumMod val="20000"/>
              <a:lumOff val="80000"/>
            </a:scheme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502" name="Shape 502"/>
          <p:cNvSpPr/>
          <p:nvPr/>
        </p:nvSpPr>
        <p:spPr>
          <a:xfrm rot="18900000">
            <a:off x="852457" y="118263"/>
            <a:ext cx="886893" cy="886892"/>
          </a:xfrm>
          <a:prstGeom prst="roundRect">
            <a:avLst/>
          </a:prstGeom>
          <a:solidFill>
            <a:schemeClr val="bg1"/>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503" name="Shape 503"/>
          <p:cNvSpPr/>
          <p:nvPr/>
        </p:nvSpPr>
        <p:spPr>
          <a:xfrm rot="18900000">
            <a:off x="204376" y="181948"/>
            <a:ext cx="759520" cy="759520"/>
          </a:xfrm>
          <a:prstGeom prst="roundRect">
            <a:avLst/>
          </a:prstGeom>
          <a:solidFill>
            <a:schemeClr val="accent1">
              <a:lumMod val="20000"/>
              <a:lumOff val="80000"/>
              <a:alpha val="80000"/>
            </a:scheme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504" name="Shape 504"/>
          <p:cNvSpPr/>
          <p:nvPr/>
        </p:nvSpPr>
        <p:spPr>
          <a:xfrm rot="18900000">
            <a:off x="249958" y="-356702"/>
            <a:ext cx="979615" cy="979615"/>
          </a:xfrm>
          <a:prstGeom prst="roundRect">
            <a:avLst/>
          </a:prstGeom>
          <a:solidFill>
            <a:srgbClr val="3C1E78">
              <a:alpha val="30196"/>
            </a:srgb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505" name="Shape 505"/>
          <p:cNvSpPr/>
          <p:nvPr/>
        </p:nvSpPr>
        <p:spPr>
          <a:xfrm rot="18900000">
            <a:off x="8037204" y="-43019"/>
            <a:ext cx="1001417" cy="1001417"/>
          </a:xfrm>
          <a:prstGeom prst="roundRect">
            <a:avLst/>
          </a:prstGeom>
          <a:solidFill>
            <a:schemeClr val="bg1"/>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pic>
        <p:nvPicPr>
          <p:cNvPr id="507" name="Shape 507"/>
          <p:cNvPicPr/>
          <p:nvPr/>
        </p:nvPicPr>
        <p:blipFill>
          <a:blip r:embed="rId2"/>
          <a:stretch/>
        </p:blipFill>
        <p:spPr>
          <a:xfrm>
            <a:off x="8176991" y="97573"/>
            <a:ext cx="721842" cy="720230"/>
          </a:xfrm>
          <a:prstGeom prst="rect">
            <a:avLst/>
          </a:prstGeom>
        </p:spPr>
      </p:pic>
      <p:sp>
        <p:nvSpPr>
          <p:cNvPr id="508" name="Shape 508"/>
          <p:cNvSpPr/>
          <p:nvPr/>
        </p:nvSpPr>
        <p:spPr>
          <a:xfrm rot="18900000">
            <a:off x="1711931" y="218597"/>
            <a:ext cx="412800" cy="412800"/>
          </a:xfrm>
          <a:prstGeom prst="roundRect">
            <a:avLst/>
          </a:prstGeom>
          <a:solidFill>
            <a:srgbClr val="3C1E78">
              <a:alpha val="30196"/>
            </a:srgb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509" name="Shape 509"/>
          <p:cNvSpPr txBox="1"/>
          <p:nvPr/>
        </p:nvSpPr>
        <p:spPr>
          <a:xfrm>
            <a:off x="2117011" y="102516"/>
            <a:ext cx="5765117" cy="1077218"/>
          </a:xfrm>
          <a:prstGeom prst="rect">
            <a:avLst/>
          </a:prstGeom>
          <a:noFill/>
        </p:spPr>
        <p:txBody>
          <a:bodyPr wrap="square" lIns="0" tIns="0" rIns="0" bIns="0">
            <a:spAutoFit/>
          </a:bodyPr>
          <a:lstStyle/>
          <a:p>
            <a:pPr marL="0" indent="0" algn="ctr"/>
            <a:r>
              <a:rPr sz="1400" b="1">
                <a:solidFill>
                  <a:srgbClr val="3C1E78"/>
                </a:solidFill>
                <a:latin typeface="Arial Narrow"/>
                <a:ea typeface="Arial Narrow"/>
                <a:cs typeface="Arial Narrow"/>
              </a:rPr>
              <a:t>НЕСОБЛЮДЕНИЕ ТРЕБОВАНИЙ ПО ИНФОРМИРОВАНИЮ ЛИЦ, ОСУЩЕСТВЛЯЮЩИХ ОБРАБОТКУ ПЕРСОНАЛЬНЫХ ДАННЫХ БЕЗ ИСПОЛЬЗОВАНИЯ СРЕДСТВ АВТОМАТИЗАЦИИ (П. 6 ПОСТАНОВЛЕНИЯ ПРАВИТЕЛЬСТВА РФ ОТ 15.09.2008 № 687)</a:t>
            </a:r>
          </a:p>
          <a:p>
            <a:pPr marL="0" indent="0" algn="ctr"/>
            <a:endParaRPr sz="1400" b="1">
              <a:solidFill>
                <a:srgbClr val="3C1E78"/>
              </a:solidFill>
              <a:latin typeface="Arial Narrow"/>
              <a:ea typeface="Arial Narrow"/>
              <a:cs typeface="Arial Narrow"/>
            </a:endParaRPr>
          </a:p>
        </p:txBody>
      </p:sp>
      <p:sp>
        <p:nvSpPr>
          <p:cNvPr id="510" name="Shape 510"/>
          <p:cNvSpPr/>
          <p:nvPr/>
        </p:nvSpPr>
        <p:spPr>
          <a:xfrm>
            <a:off x="457200" y="1517650"/>
            <a:ext cx="6773361" cy="2800767"/>
          </a:xfrm>
          <a:prstGeom prst="rect">
            <a:avLst/>
          </a:prstGeom>
        </p:spPr>
        <p:txBody>
          <a:bodyPr wrap="square" lIns="91440" tIns="45720" rIns="91440" bIns="45720">
            <a:spAutoFit/>
          </a:bodyPr>
          <a:lstStyle>
            <a:defPPr/>
            <a:lvl1pPr marL="0" lvl="0" indent="0" algn="l">
              <a:defRPr sz="1800">
                <a:solidFill>
                  <a:schemeClr val="tx1"/>
                </a:solidFill>
                <a:latin typeface="+mn-lt"/>
                <a:ea typeface="+mn-ea"/>
                <a:cs typeface="+mn-cs"/>
              </a:defRPr>
            </a:lvl1pPr>
            <a:lvl2pPr marL="457200" lvl="1" indent="0" algn="l">
              <a:defRPr sz="1800">
                <a:solidFill>
                  <a:schemeClr val="tx1"/>
                </a:solidFill>
                <a:latin typeface="+mn-lt"/>
                <a:ea typeface="+mn-ea"/>
                <a:cs typeface="+mn-cs"/>
              </a:defRPr>
            </a:lvl2pPr>
            <a:lvl3pPr marL="914400" lvl="2" indent="0" algn="l">
              <a:defRPr sz="1800">
                <a:solidFill>
                  <a:schemeClr val="tx1"/>
                </a:solidFill>
                <a:latin typeface="+mn-lt"/>
                <a:ea typeface="+mn-ea"/>
                <a:cs typeface="+mn-cs"/>
              </a:defRPr>
            </a:lvl3pPr>
            <a:lvl4pPr marL="1371600" lvl="3" indent="0" algn="l">
              <a:defRPr sz="1800">
                <a:solidFill>
                  <a:schemeClr val="tx1"/>
                </a:solidFill>
                <a:latin typeface="+mn-lt"/>
                <a:ea typeface="+mn-ea"/>
                <a:cs typeface="+mn-cs"/>
              </a:defRPr>
            </a:lvl4pPr>
            <a:lvl5pPr marL="1828800" lvl="4" indent="0" algn="l">
              <a:defRPr sz="1800">
                <a:solidFill>
                  <a:schemeClr val="tx1"/>
                </a:solidFill>
                <a:latin typeface="+mn-lt"/>
                <a:ea typeface="+mn-ea"/>
                <a:cs typeface="+mn-cs"/>
              </a:defRPr>
            </a:lvl5pPr>
            <a:lvl6pPr marL="2286000" lvl="5" indent="0" algn="l">
              <a:defRPr sz="1800">
                <a:solidFill>
                  <a:schemeClr val="tx1"/>
                </a:solidFill>
                <a:latin typeface="+mn-lt"/>
                <a:ea typeface="+mn-ea"/>
                <a:cs typeface="+mn-cs"/>
              </a:defRPr>
            </a:lvl6pPr>
            <a:lvl7pPr marL="2743200" lvl="6" indent="0" algn="l">
              <a:defRPr sz="1800">
                <a:solidFill>
                  <a:schemeClr val="tx1"/>
                </a:solidFill>
                <a:latin typeface="+mn-lt"/>
                <a:ea typeface="+mn-ea"/>
                <a:cs typeface="+mn-cs"/>
              </a:defRPr>
            </a:lvl7pPr>
            <a:lvl8pPr marL="3200400" lvl="7" indent="0" algn="l">
              <a:defRPr sz="1800">
                <a:solidFill>
                  <a:schemeClr val="tx1"/>
                </a:solidFill>
                <a:latin typeface="+mn-lt"/>
                <a:ea typeface="+mn-ea"/>
                <a:cs typeface="+mn-cs"/>
              </a:defRPr>
            </a:lvl8pPr>
            <a:lvl9pPr marL="3657600" lvl="8" indent="0" algn="l">
              <a:defRPr sz="1800">
                <a:solidFill>
                  <a:schemeClr val="tx1"/>
                </a:solidFill>
                <a:latin typeface="+mn-lt"/>
                <a:ea typeface="+mn-ea"/>
                <a:cs typeface="+mn-cs"/>
              </a:defRPr>
            </a:lvl9pPr>
          </a:lstStyle>
          <a:p>
            <a:pPr marL="0" indent="0" algn="l"/>
            <a:r>
              <a:rPr sz="1800" b="1">
                <a:solidFill>
                  <a:srgbClr val="3C1E78"/>
                </a:solidFill>
                <a:latin typeface="Arial Narrow"/>
                <a:ea typeface="Arial Narrow"/>
                <a:cs typeface="Arial Narrow"/>
              </a:rPr>
              <a:t>ПРИЗНАКИ НАРУШЕНИЯ:</a:t>
            </a:r>
          </a:p>
          <a:p>
            <a:pPr marL="0" indent="0" algn="l"/>
            <a:endParaRPr sz="1200">
              <a:solidFill>
                <a:srgbClr val="3C1E78"/>
              </a:solidFill>
              <a:latin typeface="Arial Narrow"/>
              <a:ea typeface="Arial Narrow"/>
              <a:cs typeface="Arial Narrow"/>
            </a:endParaRPr>
          </a:p>
          <a:p>
            <a:pPr marL="0" indent="0" algn="l"/>
            <a:r>
              <a:rPr sz="1200" b="1">
                <a:solidFill>
                  <a:srgbClr val="3C1E78"/>
                </a:solidFill>
                <a:latin typeface="Arial Narrow"/>
                <a:ea typeface="Arial Narrow"/>
                <a:cs typeface="Arial Narrow"/>
              </a:rPr>
              <a:t>ЛИЦА, ОСУЩЕСТВЛЯЮЩИЕ ОБРАБОТКУ ПЕРСОНАЛЬНЫХ ДАННЫХ БЕЗ ИСПОЛЬЗОВАНИЯ СРЕДСТВ АВТОМАТИЗАЦИИ </a:t>
            </a:r>
            <a:r>
              <a:rPr sz="1200">
                <a:solidFill>
                  <a:srgbClr val="1D70B7"/>
                </a:solidFill>
                <a:latin typeface="Arial Narrow"/>
                <a:ea typeface="Arial Narrow"/>
                <a:cs typeface="Arial Narrow"/>
              </a:rPr>
              <a:t>(В ТОМ ЧИСЛЕ СОТРУДНИКИ ОРГАНИЗАЦИИ-ОПЕРАТОРА ИЛИ ЛИЦА, ОСУЩЕСТВЛЯЮЩИЕ ТАКУЮ ОБРАБОТКУ ПО ДОГОВОРУ С ОПЕРАТОРОМ) </a:t>
            </a:r>
            <a:r>
              <a:rPr sz="1200" b="1">
                <a:solidFill>
                  <a:srgbClr val="3C1E78"/>
                </a:solidFill>
                <a:latin typeface="Arial Narrow"/>
                <a:ea typeface="Arial Narrow"/>
                <a:cs typeface="Arial Narrow"/>
              </a:rPr>
              <a:t>НЕ ПРОИНФОРМИРОВАНЫ О</a:t>
            </a:r>
            <a:r>
              <a:rPr sz="1200">
                <a:solidFill>
                  <a:srgbClr val="3C1E78"/>
                </a:solidFill>
                <a:latin typeface="Arial Narrow"/>
                <a:ea typeface="Arial Narrow"/>
                <a:cs typeface="Arial Narrow"/>
              </a:rPr>
              <a:t>:</a:t>
            </a:r>
          </a:p>
          <a:p>
            <a:pPr marL="0" indent="0" algn="l"/>
            <a:endParaRPr sz="1200">
              <a:solidFill>
                <a:srgbClr val="3C1E78"/>
              </a:solidFill>
              <a:latin typeface="Arial Narrow"/>
              <a:ea typeface="Arial Narrow"/>
              <a:cs typeface="Arial Narrow"/>
            </a:endParaRPr>
          </a:p>
          <a:p>
            <a:pPr marL="171450" indent="-171450" algn="just">
              <a:buFont typeface="Arial"/>
              <a:buChar char="•"/>
            </a:pPr>
            <a:r>
              <a:rPr sz="1400">
                <a:solidFill>
                  <a:srgbClr val="3C1E78"/>
                </a:solidFill>
                <a:latin typeface="Arial Narrow"/>
                <a:ea typeface="Arial Narrow"/>
                <a:cs typeface="Arial Narrow"/>
              </a:rPr>
              <a:t>факте обработки ими персональных данных, обработка которых осуществляется без использования средств автоматизации, </a:t>
            </a:r>
          </a:p>
          <a:p>
            <a:pPr marL="171450" indent="-171450" algn="just">
              <a:buFont typeface="Arial"/>
              <a:buChar char="•"/>
            </a:pPr>
            <a:r>
              <a:rPr sz="1400">
                <a:solidFill>
                  <a:srgbClr val="3C1E78"/>
                </a:solidFill>
                <a:latin typeface="Arial Narrow"/>
                <a:ea typeface="Arial Narrow"/>
                <a:cs typeface="Arial Narrow"/>
              </a:rPr>
              <a:t>категориях обрабатываемых персональных данных,</a:t>
            </a:r>
          </a:p>
          <a:p>
            <a:pPr marL="171450" indent="-171450" algn="just">
              <a:buFont typeface="Arial"/>
              <a:buChar char="•"/>
            </a:pPr>
            <a:r>
              <a:rPr sz="1400">
                <a:solidFill>
                  <a:srgbClr val="3C1E78"/>
                </a:solidFill>
                <a:latin typeface="Arial Narrow"/>
                <a:ea typeface="Arial Narrow"/>
                <a:cs typeface="Arial Narrow"/>
              </a:rPr>
              <a:t>особенностях и правилах осуществления такой обработки, установленных нормативными правовыми актами федеральных органов исполнительной власти, органов исполнительной власти субъектов Российской Федерации, а также локальными правовыми актами организации (при их наличии).</a:t>
            </a:r>
          </a:p>
        </p:txBody>
      </p:sp>
      <p:pic>
        <p:nvPicPr>
          <p:cNvPr id="512" name="Shape 512"/>
          <p:cNvPicPr/>
          <p:nvPr/>
        </p:nvPicPr>
        <p:blipFill>
          <a:blip r:embed="rId3"/>
          <a:stretch/>
        </p:blipFill>
        <p:spPr>
          <a:xfrm>
            <a:off x="6986868" y="1186488"/>
            <a:ext cx="2263244" cy="2058924"/>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GroupShape 513"/>
        <p:cNvGrpSpPr/>
        <p:nvPr/>
      </p:nvGrpSpPr>
      <p:grpSpPr>
        <a:xfrm>
          <a:off x="0" y="0"/>
          <a:ext cx="0" cy="0"/>
          <a:chOff x="0" y="0"/>
          <a:chExt cx="0" cy="0"/>
        </a:xfrm>
      </p:grpSpPr>
      <p:sp>
        <p:nvSpPr>
          <p:cNvPr id="514" name="Shape 514"/>
          <p:cNvSpPr/>
          <p:nvPr/>
        </p:nvSpPr>
        <p:spPr>
          <a:xfrm>
            <a:off x="-268224" y="1422223"/>
            <a:ext cx="8743449" cy="423553"/>
          </a:xfrm>
          <a:prstGeom prst="roundRect">
            <a:avLst/>
          </a:prstGeom>
          <a:solidFill>
            <a:srgbClr val="EBE4EE">
              <a:alpha val="25000"/>
            </a:srgb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515" name="Shape 515"/>
          <p:cNvSpPr/>
          <p:nvPr/>
        </p:nvSpPr>
        <p:spPr>
          <a:xfrm>
            <a:off x="3815535" y="1897552"/>
            <a:ext cx="4659690" cy="2908204"/>
          </a:xfrm>
          <a:prstGeom prst="rect">
            <a:avLst/>
          </a:prstGeom>
          <a:solidFill>
            <a:schemeClr val="bg1"/>
          </a:solidFill>
          <a:ln w="12700">
            <a:solidFill>
              <a:srgbClr val="3C1E78"/>
            </a:solidFill>
            <a:prstDash val="solid"/>
          </a:ln>
        </p:spPr>
        <p:txBody>
          <a:bodyPr lIns="91440" tIns="45720" rIns="91440" bIns="45720" anchor="ctr"/>
          <a:lstStyle/>
          <a:p>
            <a:pPr marL="0" indent="0" algn="ctr"/>
            <a:endParaRPr sz="1800">
              <a:solidFill>
                <a:schemeClr val="lt1"/>
              </a:solidFill>
              <a:latin typeface="+mn-lt"/>
              <a:ea typeface="+mn-ea"/>
              <a:cs typeface="+mn-cs"/>
            </a:endParaRPr>
          </a:p>
        </p:txBody>
      </p:sp>
      <p:sp>
        <p:nvSpPr>
          <p:cNvPr id="516" name="Shape 516"/>
          <p:cNvSpPr txBox="1">
            <a:spLocks noGrp="1"/>
          </p:cNvSpPr>
          <p:nvPr>
            <p:ph type="dt" idx="10"/>
          </p:nvPr>
        </p:nvSpPr>
        <p:spPr>
          <a:xfrm>
            <a:off x="8106695" y="4671342"/>
            <a:ext cx="844493" cy="365125"/>
          </a:xfrm>
          <a:prstGeom prst="rect">
            <a:avLst/>
          </a:prstGeom>
        </p:spPr>
        <p:txBody>
          <a:bodyPr/>
          <a:lstStyle>
            <a:defPPr/>
            <a:lvl1pPr lvl="0"/>
          </a:lstStyle>
          <a:p>
            <a:pPr algn="r"/>
            <a:r>
              <a:rPr sz="1400">
                <a:solidFill>
                  <a:schemeClr val="bg1">
                    <a:lumMod val="95000"/>
                  </a:schemeClr>
                </a:solidFill>
                <a:latin typeface="Arial Narrow"/>
                <a:ea typeface="Arial Narrow"/>
                <a:cs typeface="Arial Narrow"/>
              </a:rPr>
              <a:t>16</a:t>
            </a:r>
            <a:endParaRPr sz="2000">
              <a:solidFill>
                <a:schemeClr val="bg1">
                  <a:lumMod val="95000"/>
                </a:schemeClr>
              </a:solidFill>
              <a:latin typeface="Arial Narrow"/>
              <a:ea typeface="Arial Narrow"/>
              <a:cs typeface="Arial Narrow"/>
            </a:endParaRPr>
          </a:p>
        </p:txBody>
      </p:sp>
      <p:sp>
        <p:nvSpPr>
          <p:cNvPr id="517" name="Shape 517"/>
          <p:cNvSpPr/>
          <p:nvPr/>
        </p:nvSpPr>
        <p:spPr>
          <a:xfrm rot="18900000">
            <a:off x="891706" y="-477363"/>
            <a:ext cx="842717" cy="842718"/>
          </a:xfrm>
          <a:prstGeom prst="roundRect">
            <a:avLst/>
          </a:prstGeom>
          <a:solidFill>
            <a:schemeClr val="accent1">
              <a:lumMod val="20000"/>
              <a:lumOff val="80000"/>
            </a:scheme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518" name="Shape 518"/>
          <p:cNvSpPr/>
          <p:nvPr/>
        </p:nvSpPr>
        <p:spPr>
          <a:xfrm rot="18900000">
            <a:off x="852457" y="118263"/>
            <a:ext cx="886893" cy="886892"/>
          </a:xfrm>
          <a:prstGeom prst="roundRect">
            <a:avLst/>
          </a:prstGeom>
          <a:solidFill>
            <a:schemeClr val="bg1"/>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519" name="Shape 519"/>
          <p:cNvSpPr/>
          <p:nvPr/>
        </p:nvSpPr>
        <p:spPr>
          <a:xfrm rot="18900000">
            <a:off x="204376" y="181948"/>
            <a:ext cx="759520" cy="759520"/>
          </a:xfrm>
          <a:prstGeom prst="roundRect">
            <a:avLst/>
          </a:prstGeom>
          <a:solidFill>
            <a:schemeClr val="accent1">
              <a:lumMod val="20000"/>
              <a:lumOff val="80000"/>
              <a:alpha val="80000"/>
            </a:scheme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520" name="Shape 520"/>
          <p:cNvSpPr/>
          <p:nvPr/>
        </p:nvSpPr>
        <p:spPr>
          <a:xfrm rot="18900000">
            <a:off x="249958" y="-356702"/>
            <a:ext cx="979615" cy="979615"/>
          </a:xfrm>
          <a:prstGeom prst="roundRect">
            <a:avLst/>
          </a:prstGeom>
          <a:solidFill>
            <a:srgbClr val="3C1E78">
              <a:alpha val="30196"/>
            </a:srgb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521" name="Shape 521"/>
          <p:cNvSpPr/>
          <p:nvPr/>
        </p:nvSpPr>
        <p:spPr>
          <a:xfrm rot="18900000">
            <a:off x="8037204" y="-43019"/>
            <a:ext cx="1001417" cy="1001417"/>
          </a:xfrm>
          <a:prstGeom prst="roundRect">
            <a:avLst/>
          </a:prstGeom>
          <a:solidFill>
            <a:schemeClr val="bg1"/>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pic>
        <p:nvPicPr>
          <p:cNvPr id="523" name="Shape 523"/>
          <p:cNvPicPr/>
          <p:nvPr/>
        </p:nvPicPr>
        <p:blipFill>
          <a:blip r:embed="rId2"/>
          <a:stretch/>
        </p:blipFill>
        <p:spPr>
          <a:xfrm>
            <a:off x="8176991" y="97573"/>
            <a:ext cx="721842" cy="720230"/>
          </a:xfrm>
          <a:prstGeom prst="rect">
            <a:avLst/>
          </a:prstGeom>
        </p:spPr>
      </p:pic>
      <p:sp>
        <p:nvSpPr>
          <p:cNvPr id="524" name="Shape 524"/>
          <p:cNvSpPr/>
          <p:nvPr/>
        </p:nvSpPr>
        <p:spPr>
          <a:xfrm rot="18900000">
            <a:off x="1711931" y="218597"/>
            <a:ext cx="412800" cy="412800"/>
          </a:xfrm>
          <a:prstGeom prst="roundRect">
            <a:avLst/>
          </a:prstGeom>
          <a:solidFill>
            <a:srgbClr val="3C1E78">
              <a:alpha val="30196"/>
            </a:srgb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525" name="Shape 525"/>
          <p:cNvSpPr txBox="1"/>
          <p:nvPr/>
        </p:nvSpPr>
        <p:spPr>
          <a:xfrm>
            <a:off x="2117011" y="102516"/>
            <a:ext cx="5765117" cy="1077218"/>
          </a:xfrm>
          <a:prstGeom prst="rect">
            <a:avLst/>
          </a:prstGeom>
          <a:noFill/>
        </p:spPr>
        <p:txBody>
          <a:bodyPr wrap="square" lIns="0" tIns="0" rIns="0" bIns="0">
            <a:spAutoFit/>
          </a:bodyPr>
          <a:lstStyle/>
          <a:p>
            <a:pPr marL="0" indent="0" algn="ctr"/>
            <a:r>
              <a:rPr sz="1400" b="1">
                <a:solidFill>
                  <a:srgbClr val="3C1E78"/>
                </a:solidFill>
                <a:latin typeface="Arial Narrow"/>
                <a:ea typeface="Arial Narrow"/>
                <a:cs typeface="Arial Narrow"/>
              </a:rPr>
              <a:t>НЕСОБЛЮДЕНИЕ ТРЕБОВАНИЙ ПО ИНФОРМИРОВАНИЮ ЛИЦ, ОСУЩЕСТВЛЯЮЩИХ ОБРАБОТКУ ПЕРСОНАЛЬНЫХ ДАННЫХ БЕЗ ИСПОЛЬЗОВАНИЯ СРЕДСТВ АВТОМАТИЗАЦИИ (П. 6 ПОСТАНОВЛЕНИЯ ПРАВИТЕЛЬСТВА РФ ОТ 15.09.2008 № 687)</a:t>
            </a:r>
          </a:p>
          <a:p>
            <a:pPr marL="0" indent="0" algn="ctr"/>
            <a:endParaRPr sz="1400" b="1">
              <a:solidFill>
                <a:srgbClr val="3C1E78"/>
              </a:solidFill>
              <a:latin typeface="Arial Narrow"/>
              <a:ea typeface="Arial Narrow"/>
              <a:cs typeface="Arial Narrow"/>
            </a:endParaRPr>
          </a:p>
        </p:txBody>
      </p:sp>
      <p:sp>
        <p:nvSpPr>
          <p:cNvPr id="526" name="Shape 526"/>
          <p:cNvSpPr/>
          <p:nvPr/>
        </p:nvSpPr>
        <p:spPr>
          <a:xfrm>
            <a:off x="579162" y="1451706"/>
            <a:ext cx="2624440" cy="2031324"/>
          </a:xfrm>
          <a:prstGeom prst="rect">
            <a:avLst/>
          </a:prstGeom>
        </p:spPr>
        <p:txBody>
          <a:bodyPr wrap="square" lIns="91440" tIns="45720" rIns="91440" bIns="45720">
            <a:spAutoFit/>
          </a:bodyPr>
          <a:lstStyle/>
          <a:p>
            <a:pPr marL="0" indent="0" algn="just"/>
            <a:r>
              <a:rPr sz="1800" b="1">
                <a:solidFill>
                  <a:srgbClr val="1D70B7"/>
                </a:solidFill>
                <a:latin typeface="Arial Narrow"/>
                <a:ea typeface="Arial Narrow"/>
                <a:cs typeface="Arial Narrow"/>
              </a:rPr>
              <a:t>ПОРЯДОК УСТРАНЕНИЯ:</a:t>
            </a:r>
          </a:p>
          <a:p>
            <a:pPr marL="0" indent="0" algn="just"/>
            <a:endParaRPr sz="1200">
              <a:solidFill>
                <a:srgbClr val="1D70B7"/>
              </a:solidFill>
              <a:latin typeface="Arial Narrow"/>
              <a:ea typeface="Arial Narrow"/>
              <a:cs typeface="Arial Narrow"/>
            </a:endParaRPr>
          </a:p>
          <a:p>
            <a:pPr marL="0" indent="0" algn="l"/>
            <a:r>
              <a:rPr sz="1200">
                <a:solidFill>
                  <a:srgbClr val="1D70B7"/>
                </a:solidFill>
                <a:latin typeface="Arial Narrow"/>
                <a:ea typeface="Arial Narrow"/>
                <a:cs typeface="Arial Narrow"/>
              </a:rPr>
              <a:t>ДОБАВЛЕНИЕ СООТВЕТСТВУЮЩИХ ПОЛОЖЕНИЙ </a:t>
            </a:r>
            <a:r>
              <a:rPr sz="1200" b="1">
                <a:solidFill>
                  <a:srgbClr val="1D70B7"/>
                </a:solidFill>
                <a:latin typeface="Arial Narrow"/>
                <a:ea typeface="Arial Narrow"/>
                <a:cs typeface="Arial Narrow"/>
              </a:rPr>
              <a:t>В ТРУДОВОЙ ДОГОВОР, ДОЛЖНОСТНОЙ РЕГЛАМЕНТ, ТИПОВУЮ ФОРМУ</a:t>
            </a:r>
            <a:r>
              <a:rPr sz="1200">
                <a:solidFill>
                  <a:srgbClr val="1D70B7"/>
                </a:solidFill>
                <a:latin typeface="Arial Narrow"/>
                <a:ea typeface="Arial Narrow"/>
                <a:cs typeface="Arial Narrow"/>
              </a:rPr>
              <a:t>, ИСПОЛЬЗУЕМУЮ ОПЕРАТОРОМ ПРИ ОБРАБОТКЕ ПЕРСОНАЛЬНЫХ ДАННЫХ РАБОТНИКА, ЛОКАЛЬНЫЙ АКТ ОПЕРАТОРА</a:t>
            </a:r>
          </a:p>
        </p:txBody>
      </p:sp>
      <p:sp>
        <p:nvSpPr>
          <p:cNvPr id="527" name="Shape 527"/>
          <p:cNvSpPr/>
          <p:nvPr/>
        </p:nvSpPr>
        <p:spPr>
          <a:xfrm>
            <a:off x="5716844" y="1451706"/>
            <a:ext cx="994182" cy="369332"/>
          </a:xfrm>
          <a:prstGeom prst="rect">
            <a:avLst/>
          </a:prstGeom>
        </p:spPr>
        <p:txBody>
          <a:bodyPr wrap="none" lIns="91440" tIns="45720" rIns="91440" bIns="45720">
            <a:spAutoFit/>
          </a:bodyPr>
          <a:lstStyle/>
          <a:p>
            <a:pPr marL="0" indent="0" algn="l"/>
            <a:r>
              <a:rPr sz="1800" b="1">
                <a:solidFill>
                  <a:srgbClr val="1D70B7"/>
                </a:solidFill>
                <a:latin typeface="Arial Narrow"/>
                <a:ea typeface="Arial Narrow"/>
                <a:cs typeface="Arial Narrow"/>
              </a:rPr>
              <a:t>ПРИМЕР</a:t>
            </a:r>
          </a:p>
        </p:txBody>
      </p:sp>
      <p:pic>
        <p:nvPicPr>
          <p:cNvPr id="529" name="Shape 529"/>
          <p:cNvPicPr/>
          <p:nvPr/>
        </p:nvPicPr>
        <p:blipFill>
          <a:blip r:embed="rId3"/>
          <a:stretch/>
        </p:blipFill>
        <p:spPr>
          <a:xfrm>
            <a:off x="4109815" y="2117106"/>
            <a:ext cx="4067175" cy="2401887"/>
          </a:xfrm>
          <a:prstGeom prst="rect">
            <a:avLst/>
          </a:prstGeom>
          <a:ln>
            <a:noFill/>
          </a:ln>
        </p:spPr>
      </p:pic>
      <p:pic>
        <p:nvPicPr>
          <p:cNvPr id="531" name="Shape 531"/>
          <p:cNvPicPr/>
          <p:nvPr/>
        </p:nvPicPr>
        <p:blipFill>
          <a:blip r:embed="rId4"/>
          <a:stretch/>
        </p:blipFill>
        <p:spPr>
          <a:xfrm>
            <a:off x="1432458" y="3131799"/>
            <a:ext cx="1723795" cy="1673956"/>
          </a:xfrm>
          <a:prstGeom prst="rect">
            <a:avLst/>
          </a:prstGeom>
        </p:spPr>
      </p:pic>
      <p:pic>
        <p:nvPicPr>
          <p:cNvPr id="533" name="Shape 533"/>
          <p:cNvPicPr/>
          <p:nvPr/>
        </p:nvPicPr>
        <p:blipFill>
          <a:blip r:embed="rId5"/>
          <a:stretch/>
        </p:blipFill>
        <p:spPr>
          <a:xfrm>
            <a:off x="6434473" y="4314533"/>
            <a:ext cx="1570112" cy="828966"/>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GroupShape 534"/>
        <p:cNvGrpSpPr/>
        <p:nvPr/>
      </p:nvGrpSpPr>
      <p:grpSpPr>
        <a:xfrm>
          <a:off x="0" y="0"/>
          <a:ext cx="0" cy="0"/>
          <a:chOff x="0" y="0"/>
          <a:chExt cx="0" cy="0"/>
        </a:xfrm>
      </p:grpSpPr>
      <p:sp>
        <p:nvSpPr>
          <p:cNvPr id="535" name="Shape 535"/>
          <p:cNvSpPr/>
          <p:nvPr/>
        </p:nvSpPr>
        <p:spPr>
          <a:xfrm>
            <a:off x="-268224" y="1410031"/>
            <a:ext cx="8743449" cy="423553"/>
          </a:xfrm>
          <a:prstGeom prst="roundRect">
            <a:avLst/>
          </a:prstGeom>
          <a:solidFill>
            <a:srgbClr val="EBE4EE">
              <a:alpha val="25000"/>
            </a:srgb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536" name="Shape 536"/>
          <p:cNvSpPr/>
          <p:nvPr/>
        </p:nvSpPr>
        <p:spPr>
          <a:xfrm>
            <a:off x="237186" y="1858322"/>
            <a:ext cx="5421087" cy="2677656"/>
          </a:xfrm>
          <a:prstGeom prst="rect">
            <a:avLst/>
          </a:prstGeom>
        </p:spPr>
        <p:txBody>
          <a:bodyPr wrap="square" lIns="91440" tIns="45720" rIns="91440" bIns="45720">
            <a:spAutoFit/>
          </a:bodyPr>
          <a:lstStyle>
            <a:defPPr/>
            <a:lvl1pPr marL="0" lvl="0" indent="0" algn="l">
              <a:defRPr sz="1800">
                <a:solidFill>
                  <a:schemeClr val="tx1"/>
                </a:solidFill>
                <a:latin typeface="+mn-lt"/>
                <a:ea typeface="+mn-ea"/>
                <a:cs typeface="+mn-cs"/>
              </a:defRPr>
            </a:lvl1pPr>
            <a:lvl2pPr marL="457200" lvl="1" indent="0" algn="l">
              <a:defRPr sz="1800">
                <a:solidFill>
                  <a:schemeClr val="tx1"/>
                </a:solidFill>
                <a:latin typeface="+mn-lt"/>
                <a:ea typeface="+mn-ea"/>
                <a:cs typeface="+mn-cs"/>
              </a:defRPr>
            </a:lvl2pPr>
            <a:lvl3pPr marL="914400" lvl="2" indent="0" algn="l">
              <a:defRPr sz="1800">
                <a:solidFill>
                  <a:schemeClr val="tx1"/>
                </a:solidFill>
                <a:latin typeface="+mn-lt"/>
                <a:ea typeface="+mn-ea"/>
                <a:cs typeface="+mn-cs"/>
              </a:defRPr>
            </a:lvl3pPr>
            <a:lvl4pPr marL="1371600" lvl="3" indent="0" algn="l">
              <a:defRPr sz="1800">
                <a:solidFill>
                  <a:schemeClr val="tx1"/>
                </a:solidFill>
                <a:latin typeface="+mn-lt"/>
                <a:ea typeface="+mn-ea"/>
                <a:cs typeface="+mn-cs"/>
              </a:defRPr>
            </a:lvl4pPr>
            <a:lvl5pPr marL="1828800" lvl="4" indent="0" algn="l">
              <a:defRPr sz="1800">
                <a:solidFill>
                  <a:schemeClr val="tx1"/>
                </a:solidFill>
                <a:latin typeface="+mn-lt"/>
                <a:ea typeface="+mn-ea"/>
                <a:cs typeface="+mn-cs"/>
              </a:defRPr>
            </a:lvl5pPr>
            <a:lvl6pPr marL="2286000" lvl="5" indent="0" algn="l">
              <a:defRPr sz="1800">
                <a:solidFill>
                  <a:schemeClr val="tx1"/>
                </a:solidFill>
                <a:latin typeface="+mn-lt"/>
                <a:ea typeface="+mn-ea"/>
                <a:cs typeface="+mn-cs"/>
              </a:defRPr>
            </a:lvl6pPr>
            <a:lvl7pPr marL="2743200" lvl="6" indent="0" algn="l">
              <a:defRPr sz="1800">
                <a:solidFill>
                  <a:schemeClr val="tx1"/>
                </a:solidFill>
                <a:latin typeface="+mn-lt"/>
                <a:ea typeface="+mn-ea"/>
                <a:cs typeface="+mn-cs"/>
              </a:defRPr>
            </a:lvl7pPr>
            <a:lvl8pPr marL="3200400" lvl="7" indent="0" algn="l">
              <a:defRPr sz="1800">
                <a:solidFill>
                  <a:schemeClr val="tx1"/>
                </a:solidFill>
                <a:latin typeface="+mn-lt"/>
                <a:ea typeface="+mn-ea"/>
                <a:cs typeface="+mn-cs"/>
              </a:defRPr>
            </a:lvl8pPr>
            <a:lvl9pPr marL="3657600" lvl="8" indent="0" algn="l">
              <a:defRPr sz="1800">
                <a:solidFill>
                  <a:schemeClr val="tx1"/>
                </a:solidFill>
                <a:latin typeface="+mn-lt"/>
                <a:ea typeface="+mn-ea"/>
                <a:cs typeface="+mn-cs"/>
              </a:defRPr>
            </a:lvl9pPr>
          </a:lstStyle>
          <a:p>
            <a:pPr marL="457200" indent="0" algn="l"/>
            <a:r>
              <a:rPr sz="1200" b="1">
                <a:solidFill>
                  <a:srgbClr val="3C1E78"/>
                </a:solidFill>
                <a:latin typeface="Arial Narrow"/>
                <a:ea typeface="Arial Narrow"/>
                <a:cs typeface="Arial Narrow"/>
              </a:rPr>
              <a:t>ТРУДОВЫЕ ОТНОШЕНИЯ:</a:t>
            </a:r>
          </a:p>
          <a:p>
            <a:pPr marL="628650" lvl="1" indent="-171450">
              <a:buFont typeface="Arial"/>
              <a:buChar char="•"/>
            </a:pPr>
            <a:r>
              <a:rPr sz="1200">
                <a:solidFill>
                  <a:srgbClr val="3C1E78"/>
                </a:solidFill>
                <a:latin typeface="Arial Narrow"/>
                <a:ea typeface="Arial Narrow"/>
                <a:cs typeface="Arial Narrow"/>
              </a:rPr>
              <a:t>обработка персональных данных соискателей после принятия решения </a:t>
            </a:r>
            <a:br>
              <a:rPr sz="1200">
                <a:solidFill>
                  <a:srgbClr val="3C1E78"/>
                </a:solidFill>
                <a:latin typeface="Arial Narrow"/>
                <a:ea typeface="Arial Narrow"/>
                <a:cs typeface="Arial Narrow"/>
              </a:rPr>
            </a:br>
            <a:r>
              <a:rPr sz="1200">
                <a:solidFill>
                  <a:srgbClr val="3C1E78"/>
                </a:solidFill>
                <a:latin typeface="Arial Narrow"/>
                <a:ea typeface="Arial Narrow"/>
                <a:cs typeface="Arial Narrow"/>
              </a:rPr>
              <a:t>об отказе в устройстве на работу (в случае отсутствия внешнего кадрового резерва).</a:t>
            </a:r>
          </a:p>
          <a:p>
            <a:pPr lvl="1"/>
            <a:r>
              <a:rPr sz="1200" i="1">
                <a:solidFill>
                  <a:srgbClr val="3C1E78"/>
                </a:solidFill>
                <a:latin typeface="Arial Narrow"/>
                <a:ea typeface="Arial Narrow"/>
                <a:cs typeface="Arial Narrow"/>
              </a:rPr>
              <a:t>ИСКЛЮЧЕНИЕ: государственные служащие.</a:t>
            </a:r>
          </a:p>
          <a:p>
            <a:pPr marL="628650" lvl="1" indent="-171450">
              <a:buFont typeface="Arial"/>
              <a:buChar char="•"/>
            </a:pPr>
            <a:r>
              <a:rPr sz="1200">
                <a:solidFill>
                  <a:srgbClr val="3C1E78"/>
                </a:solidFill>
                <a:latin typeface="Arial Narrow"/>
                <a:ea typeface="Arial Narrow"/>
                <a:cs typeface="Arial Narrow"/>
              </a:rPr>
              <a:t>обработка персональных данных в ИСПДн по истечении установленных законодательством сроков (</a:t>
            </a:r>
            <a:r>
              <a:rPr sz="1200" i="1">
                <a:solidFill>
                  <a:srgbClr val="3C1E78"/>
                </a:solidFill>
                <a:latin typeface="Arial Narrow"/>
                <a:ea typeface="Arial Narrow"/>
                <a:cs typeface="Arial Narrow"/>
              </a:rPr>
              <a:t>пример:</a:t>
            </a:r>
            <a:r>
              <a:rPr sz="1200">
                <a:solidFill>
                  <a:srgbClr val="3C1E78"/>
                </a:solidFill>
                <a:latin typeface="Arial Narrow"/>
                <a:ea typeface="Arial Narrow"/>
                <a:cs typeface="Arial Narrow"/>
              </a:rPr>
              <a:t> ИСПДн в подразделениях «Кадры» – истечение 5 лет с момента увольнения работника).</a:t>
            </a:r>
          </a:p>
          <a:p>
            <a:pPr marL="628650" lvl="1" indent="-171450">
              <a:buChar char="-"/>
            </a:pPr>
            <a:endParaRPr sz="1200">
              <a:solidFill>
                <a:srgbClr val="3C1E78"/>
              </a:solidFill>
              <a:latin typeface="Arial Narrow"/>
              <a:ea typeface="Arial Narrow"/>
              <a:cs typeface="Arial Narrow"/>
            </a:endParaRPr>
          </a:p>
          <a:p>
            <a:pPr lvl="1"/>
            <a:r>
              <a:rPr sz="1200" b="1">
                <a:solidFill>
                  <a:srgbClr val="3C1E78"/>
                </a:solidFill>
                <a:latin typeface="Arial Narrow"/>
                <a:ea typeface="Arial Narrow"/>
                <a:cs typeface="Arial Narrow"/>
              </a:rPr>
              <a:t>ДОГОВОРНЫЕ ОТНОШЕНИЯ:</a:t>
            </a:r>
          </a:p>
          <a:p>
            <a:pPr marL="628650" lvl="1" indent="-171450">
              <a:buFont typeface="Arial"/>
              <a:buChar char="•"/>
            </a:pPr>
            <a:r>
              <a:rPr sz="1200">
                <a:solidFill>
                  <a:srgbClr val="3C1E78"/>
                </a:solidFill>
                <a:latin typeface="Arial Narrow"/>
                <a:ea typeface="Arial Narrow"/>
                <a:cs typeface="Arial Narrow"/>
              </a:rPr>
              <a:t>обработка персональных данных по истечении сроков, установленных законодательством РФ, после достижения целей обработки (Федеральный закон № 115-ФЗ, Гражданский кодекс РФ (общие сроки исковой давности) и т.д.).</a:t>
            </a:r>
          </a:p>
        </p:txBody>
      </p:sp>
      <p:sp>
        <p:nvSpPr>
          <p:cNvPr id="537" name="Shape 537"/>
          <p:cNvSpPr txBox="1">
            <a:spLocks noGrp="1"/>
          </p:cNvSpPr>
          <p:nvPr>
            <p:ph type="dt" idx="10"/>
          </p:nvPr>
        </p:nvSpPr>
        <p:spPr>
          <a:xfrm>
            <a:off x="8106695" y="4671342"/>
            <a:ext cx="844493" cy="365125"/>
          </a:xfrm>
          <a:prstGeom prst="rect">
            <a:avLst/>
          </a:prstGeom>
        </p:spPr>
        <p:txBody>
          <a:bodyPr/>
          <a:lstStyle>
            <a:defPPr/>
            <a:lvl1pPr lvl="0"/>
          </a:lstStyle>
          <a:p>
            <a:pPr algn="r"/>
            <a:r>
              <a:rPr sz="1400">
                <a:solidFill>
                  <a:schemeClr val="bg1">
                    <a:lumMod val="95000"/>
                  </a:schemeClr>
                </a:solidFill>
                <a:latin typeface="Arial Narrow"/>
                <a:ea typeface="Arial Narrow"/>
                <a:cs typeface="Arial Narrow"/>
              </a:rPr>
              <a:t>17</a:t>
            </a:r>
            <a:endParaRPr sz="2000">
              <a:solidFill>
                <a:schemeClr val="bg1">
                  <a:lumMod val="95000"/>
                </a:schemeClr>
              </a:solidFill>
              <a:latin typeface="Arial Narrow"/>
              <a:ea typeface="Arial Narrow"/>
              <a:cs typeface="Arial Narrow"/>
            </a:endParaRPr>
          </a:p>
        </p:txBody>
      </p:sp>
      <p:sp>
        <p:nvSpPr>
          <p:cNvPr id="538" name="Shape 538"/>
          <p:cNvSpPr/>
          <p:nvPr/>
        </p:nvSpPr>
        <p:spPr>
          <a:xfrm rot="18900000">
            <a:off x="891706" y="-477363"/>
            <a:ext cx="842717" cy="842718"/>
          </a:xfrm>
          <a:prstGeom prst="roundRect">
            <a:avLst/>
          </a:prstGeom>
          <a:solidFill>
            <a:schemeClr val="accent1">
              <a:lumMod val="20000"/>
              <a:lumOff val="80000"/>
            </a:scheme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539" name="Shape 539"/>
          <p:cNvSpPr/>
          <p:nvPr/>
        </p:nvSpPr>
        <p:spPr>
          <a:xfrm rot="18900000">
            <a:off x="852457" y="118263"/>
            <a:ext cx="886893" cy="886892"/>
          </a:xfrm>
          <a:prstGeom prst="roundRect">
            <a:avLst/>
          </a:prstGeom>
          <a:solidFill>
            <a:schemeClr val="bg1"/>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540" name="Shape 540"/>
          <p:cNvSpPr/>
          <p:nvPr/>
        </p:nvSpPr>
        <p:spPr>
          <a:xfrm rot="18900000">
            <a:off x="204376" y="181948"/>
            <a:ext cx="759520" cy="759520"/>
          </a:xfrm>
          <a:prstGeom prst="roundRect">
            <a:avLst/>
          </a:prstGeom>
          <a:solidFill>
            <a:schemeClr val="accent1">
              <a:lumMod val="20000"/>
              <a:lumOff val="80000"/>
              <a:alpha val="80000"/>
            </a:scheme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541" name="Shape 541"/>
          <p:cNvSpPr/>
          <p:nvPr/>
        </p:nvSpPr>
        <p:spPr>
          <a:xfrm rot="18900000">
            <a:off x="249958" y="-356702"/>
            <a:ext cx="979615" cy="979615"/>
          </a:xfrm>
          <a:prstGeom prst="roundRect">
            <a:avLst/>
          </a:prstGeom>
          <a:solidFill>
            <a:srgbClr val="3C1E78">
              <a:alpha val="30196"/>
            </a:srgb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542" name="Shape 542"/>
          <p:cNvSpPr/>
          <p:nvPr/>
        </p:nvSpPr>
        <p:spPr>
          <a:xfrm rot="18900000">
            <a:off x="8037204" y="-43019"/>
            <a:ext cx="1001417" cy="1001417"/>
          </a:xfrm>
          <a:prstGeom prst="roundRect">
            <a:avLst/>
          </a:prstGeom>
          <a:solidFill>
            <a:schemeClr val="bg1"/>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pic>
        <p:nvPicPr>
          <p:cNvPr id="544" name="Shape 544"/>
          <p:cNvPicPr/>
          <p:nvPr/>
        </p:nvPicPr>
        <p:blipFill>
          <a:blip r:embed="rId2"/>
          <a:stretch/>
        </p:blipFill>
        <p:spPr>
          <a:xfrm>
            <a:off x="8176991" y="97573"/>
            <a:ext cx="721842" cy="720230"/>
          </a:xfrm>
          <a:prstGeom prst="rect">
            <a:avLst/>
          </a:prstGeom>
        </p:spPr>
      </p:pic>
      <p:sp>
        <p:nvSpPr>
          <p:cNvPr id="545" name="Shape 545"/>
          <p:cNvSpPr/>
          <p:nvPr/>
        </p:nvSpPr>
        <p:spPr>
          <a:xfrm rot="18900000">
            <a:off x="1711931" y="218597"/>
            <a:ext cx="412800" cy="412800"/>
          </a:xfrm>
          <a:prstGeom prst="roundRect">
            <a:avLst/>
          </a:prstGeom>
          <a:solidFill>
            <a:srgbClr val="3C1E78">
              <a:alpha val="30196"/>
            </a:srgb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546" name="Shape 546"/>
          <p:cNvSpPr txBox="1"/>
          <p:nvPr/>
        </p:nvSpPr>
        <p:spPr>
          <a:xfrm>
            <a:off x="2117011" y="102516"/>
            <a:ext cx="5765117" cy="646331"/>
          </a:xfrm>
          <a:prstGeom prst="rect">
            <a:avLst/>
          </a:prstGeom>
          <a:noFill/>
        </p:spPr>
        <p:txBody>
          <a:bodyPr wrap="square" lIns="0" tIns="0" rIns="0" bIns="0">
            <a:spAutoFit/>
          </a:bodyPr>
          <a:lstStyle/>
          <a:p>
            <a:pPr marL="0" indent="0" algn="ctr"/>
            <a:r>
              <a:rPr sz="1400" b="1">
                <a:solidFill>
                  <a:srgbClr val="3C1E78"/>
                </a:solidFill>
                <a:latin typeface="Arial Narrow"/>
                <a:ea typeface="Arial Narrow"/>
                <a:cs typeface="Arial Narrow"/>
              </a:rPr>
              <a:t>НЕСОБЛЮДЕНИЕ УСТАНОВЛЕННЫХ ТРЕБОВАНИЙ ОБРАБОТКИ ПЕРСОНАЛЬНЫХ ДАННЫХ ПОСЛЕ ДОСТИЖЕНИЯ ЦЕЛЕЙ ОБРАБОТКИ</a:t>
            </a:r>
          </a:p>
          <a:p>
            <a:pPr marL="0" indent="0" algn="ctr"/>
            <a:endParaRPr sz="1400" b="1">
              <a:solidFill>
                <a:srgbClr val="3C1E78"/>
              </a:solidFill>
              <a:latin typeface="Arial Narrow"/>
              <a:ea typeface="Arial Narrow"/>
              <a:cs typeface="Arial Narrow"/>
            </a:endParaRPr>
          </a:p>
        </p:txBody>
      </p:sp>
      <p:sp>
        <p:nvSpPr>
          <p:cNvPr id="547" name="Shape 547"/>
          <p:cNvSpPr/>
          <p:nvPr/>
        </p:nvSpPr>
        <p:spPr>
          <a:xfrm>
            <a:off x="170730" y="3491485"/>
            <a:ext cx="463296" cy="463296"/>
          </a:xfrm>
          <a:prstGeom prst="ellipse">
            <a:avLst/>
          </a:prstGeom>
          <a:noFill/>
          <a:ln w="12700">
            <a:solidFill>
              <a:srgbClr val="3C1E78"/>
            </a:solidFill>
            <a:prstDash val="solid"/>
          </a:ln>
        </p:spPr>
        <p:txBody>
          <a:bodyPr lIns="91440" tIns="45720" rIns="91440" bIns="45720" anchor="ctr"/>
          <a:lstStyle/>
          <a:p>
            <a:pPr marL="0" indent="0" algn="ctr"/>
            <a:r>
              <a:rPr sz="1800">
                <a:solidFill>
                  <a:srgbClr val="3C1E78"/>
                </a:solidFill>
                <a:latin typeface="Arial Narrow"/>
                <a:ea typeface="Arial Narrow"/>
                <a:cs typeface="Arial Narrow"/>
              </a:rPr>
              <a:t>2</a:t>
            </a:r>
          </a:p>
        </p:txBody>
      </p:sp>
      <p:sp>
        <p:nvSpPr>
          <p:cNvPr id="548" name="Shape 548"/>
          <p:cNvSpPr/>
          <p:nvPr/>
        </p:nvSpPr>
        <p:spPr>
          <a:xfrm>
            <a:off x="170730" y="1854373"/>
            <a:ext cx="463296" cy="463295"/>
          </a:xfrm>
          <a:prstGeom prst="ellipse">
            <a:avLst/>
          </a:prstGeom>
          <a:noFill/>
          <a:ln w="12700">
            <a:solidFill>
              <a:srgbClr val="3C1E78"/>
            </a:solidFill>
            <a:prstDash val="solid"/>
          </a:ln>
        </p:spPr>
        <p:txBody>
          <a:bodyPr lIns="91440" tIns="45720" rIns="91440" bIns="45720" anchor="ctr"/>
          <a:lstStyle/>
          <a:p>
            <a:pPr marL="0" indent="0" algn="ctr"/>
            <a:r>
              <a:rPr sz="1800">
                <a:solidFill>
                  <a:srgbClr val="3C1E78"/>
                </a:solidFill>
                <a:latin typeface="Arial Narrow"/>
                <a:ea typeface="Arial Narrow"/>
                <a:cs typeface="Arial Narrow"/>
              </a:rPr>
              <a:t>1</a:t>
            </a:r>
          </a:p>
        </p:txBody>
      </p:sp>
      <p:sp>
        <p:nvSpPr>
          <p:cNvPr id="549" name="Shape 549"/>
          <p:cNvSpPr/>
          <p:nvPr/>
        </p:nvSpPr>
        <p:spPr>
          <a:xfrm>
            <a:off x="5791185" y="1464252"/>
            <a:ext cx="3065083" cy="1877437"/>
          </a:xfrm>
          <a:prstGeom prst="rect">
            <a:avLst/>
          </a:prstGeom>
        </p:spPr>
        <p:txBody>
          <a:bodyPr wrap="square" lIns="91440" tIns="45720" rIns="91440" bIns="45720">
            <a:spAutoFit/>
          </a:bodyPr>
          <a:lstStyle>
            <a:defPPr/>
            <a:lvl1pPr marL="0" lvl="0" indent="0" algn="l">
              <a:defRPr sz="1800">
                <a:solidFill>
                  <a:schemeClr val="tx1"/>
                </a:solidFill>
                <a:latin typeface="+mn-lt"/>
                <a:ea typeface="+mn-ea"/>
                <a:cs typeface="+mn-cs"/>
              </a:defRPr>
            </a:lvl1pPr>
            <a:lvl2pPr marL="457200" lvl="1" indent="0" algn="l">
              <a:defRPr sz="1800">
                <a:solidFill>
                  <a:schemeClr val="tx1"/>
                </a:solidFill>
                <a:latin typeface="+mn-lt"/>
                <a:ea typeface="+mn-ea"/>
                <a:cs typeface="+mn-cs"/>
              </a:defRPr>
            </a:lvl2pPr>
            <a:lvl3pPr marL="914400" lvl="2" indent="0" algn="l">
              <a:defRPr sz="1800">
                <a:solidFill>
                  <a:schemeClr val="tx1"/>
                </a:solidFill>
                <a:latin typeface="+mn-lt"/>
                <a:ea typeface="+mn-ea"/>
                <a:cs typeface="+mn-cs"/>
              </a:defRPr>
            </a:lvl3pPr>
            <a:lvl4pPr marL="1371600" lvl="3" indent="0" algn="l">
              <a:defRPr sz="1800">
                <a:solidFill>
                  <a:schemeClr val="tx1"/>
                </a:solidFill>
                <a:latin typeface="+mn-lt"/>
                <a:ea typeface="+mn-ea"/>
                <a:cs typeface="+mn-cs"/>
              </a:defRPr>
            </a:lvl4pPr>
            <a:lvl5pPr marL="1828800" lvl="4" indent="0" algn="l">
              <a:defRPr sz="1800">
                <a:solidFill>
                  <a:schemeClr val="tx1"/>
                </a:solidFill>
                <a:latin typeface="+mn-lt"/>
                <a:ea typeface="+mn-ea"/>
                <a:cs typeface="+mn-cs"/>
              </a:defRPr>
            </a:lvl5pPr>
            <a:lvl6pPr marL="2286000" lvl="5" indent="0" algn="l">
              <a:defRPr sz="1800">
                <a:solidFill>
                  <a:schemeClr val="tx1"/>
                </a:solidFill>
                <a:latin typeface="+mn-lt"/>
                <a:ea typeface="+mn-ea"/>
                <a:cs typeface="+mn-cs"/>
              </a:defRPr>
            </a:lvl6pPr>
            <a:lvl7pPr marL="2743200" lvl="6" indent="0" algn="l">
              <a:defRPr sz="1800">
                <a:solidFill>
                  <a:schemeClr val="tx1"/>
                </a:solidFill>
                <a:latin typeface="+mn-lt"/>
                <a:ea typeface="+mn-ea"/>
                <a:cs typeface="+mn-cs"/>
              </a:defRPr>
            </a:lvl7pPr>
            <a:lvl8pPr marL="3200400" lvl="7" indent="0" algn="l">
              <a:defRPr sz="1800">
                <a:solidFill>
                  <a:schemeClr val="tx1"/>
                </a:solidFill>
                <a:latin typeface="+mn-lt"/>
                <a:ea typeface="+mn-ea"/>
                <a:cs typeface="+mn-cs"/>
              </a:defRPr>
            </a:lvl8pPr>
            <a:lvl9pPr marL="3657600" lvl="8" indent="0" algn="l">
              <a:defRPr sz="1800">
                <a:solidFill>
                  <a:schemeClr val="tx1"/>
                </a:solidFill>
                <a:latin typeface="+mn-lt"/>
                <a:ea typeface="+mn-ea"/>
                <a:cs typeface="+mn-cs"/>
              </a:defRPr>
            </a:lvl9pPr>
          </a:lstStyle>
          <a:p>
            <a:pPr marL="0" indent="0" algn="just"/>
            <a:r>
              <a:rPr sz="1800" b="1">
                <a:solidFill>
                  <a:srgbClr val="1D70B7"/>
                </a:solidFill>
                <a:latin typeface="Arial Narrow"/>
                <a:ea typeface="Arial Narrow"/>
                <a:cs typeface="Arial Narrow"/>
              </a:rPr>
              <a:t>УСТРАНЕНИЕ</a:t>
            </a:r>
            <a:r>
              <a:rPr sz="1800">
                <a:solidFill>
                  <a:srgbClr val="1D70B7"/>
                </a:solidFill>
                <a:latin typeface="Arial Narrow"/>
                <a:ea typeface="Arial Narrow"/>
                <a:cs typeface="Arial Narrow"/>
              </a:rPr>
              <a:t>: </a:t>
            </a:r>
          </a:p>
          <a:p>
            <a:pPr marL="171450" indent="-171450">
              <a:buFont typeface="Arial"/>
              <a:buChar char="•"/>
            </a:pPr>
            <a:endParaRPr sz="1400">
              <a:solidFill>
                <a:srgbClr val="1D70B7"/>
              </a:solidFill>
              <a:latin typeface="Arial Narrow"/>
              <a:ea typeface="Arial Narrow"/>
              <a:cs typeface="Arial Narrow"/>
            </a:endParaRPr>
          </a:p>
          <a:p>
            <a:pPr marL="171450" indent="-171450">
              <a:buFont typeface="Arial"/>
              <a:buChar char="•"/>
            </a:pPr>
            <a:r>
              <a:rPr sz="1400">
                <a:solidFill>
                  <a:srgbClr val="1D70B7"/>
                </a:solidFill>
                <a:latin typeface="Arial Narrow"/>
                <a:ea typeface="Arial Narrow"/>
                <a:cs typeface="Arial Narrow"/>
              </a:rPr>
              <a:t>УНИЧТОЖЕНИЕ ПЕРСОНАЛЬНЫХ ДАННЫХ</a:t>
            </a:r>
          </a:p>
          <a:p>
            <a:pPr marL="171450" indent="-171450">
              <a:buFont typeface="Arial"/>
              <a:buChar char="•"/>
            </a:pPr>
            <a:endParaRPr sz="1400">
              <a:solidFill>
                <a:srgbClr val="1D70B7"/>
              </a:solidFill>
              <a:latin typeface="Arial Narrow"/>
              <a:ea typeface="Arial Narrow"/>
              <a:cs typeface="Arial Narrow"/>
            </a:endParaRPr>
          </a:p>
          <a:p>
            <a:pPr marL="171450" indent="-171450">
              <a:buFont typeface="Arial"/>
              <a:buChar char="•"/>
            </a:pPr>
            <a:r>
              <a:rPr sz="1400">
                <a:solidFill>
                  <a:srgbClr val="1D70B7"/>
                </a:solidFill>
                <a:latin typeface="Arial Narrow"/>
                <a:ea typeface="Arial Narrow"/>
                <a:cs typeface="Arial Narrow"/>
              </a:rPr>
              <a:t>ОФОРМЛЕНИЕ АКТА </a:t>
            </a:r>
            <a:br>
              <a:rPr sz="1400">
                <a:solidFill>
                  <a:srgbClr val="1D70B7"/>
                </a:solidFill>
                <a:latin typeface="Arial Narrow"/>
                <a:ea typeface="Arial Narrow"/>
                <a:cs typeface="Arial Narrow"/>
              </a:rPr>
            </a:br>
            <a:r>
              <a:rPr sz="1400">
                <a:solidFill>
                  <a:srgbClr val="1D70B7"/>
                </a:solidFill>
                <a:latin typeface="Arial Narrow"/>
                <a:ea typeface="Arial Narrow"/>
                <a:cs typeface="Arial Narrow"/>
              </a:rPr>
              <a:t>ОБ УНИЧТОЖЕНИИ ПЕРСОНАЛЬНЫХ ДАННЫХ</a:t>
            </a:r>
          </a:p>
        </p:txBody>
      </p:sp>
      <p:sp>
        <p:nvSpPr>
          <p:cNvPr id="550" name="Shape 550"/>
          <p:cNvSpPr/>
          <p:nvPr/>
        </p:nvSpPr>
        <p:spPr>
          <a:xfrm>
            <a:off x="674501" y="1464252"/>
            <a:ext cx="2584362" cy="369332"/>
          </a:xfrm>
          <a:prstGeom prst="rect">
            <a:avLst/>
          </a:prstGeom>
        </p:spPr>
        <p:txBody>
          <a:bodyPr wrap="none" lIns="91440" tIns="45720" rIns="91440" bIns="45720">
            <a:spAutoFit/>
          </a:bodyPr>
          <a:lstStyle/>
          <a:p>
            <a:pPr marL="0" indent="0" algn="l"/>
            <a:r>
              <a:rPr sz="1800" b="1">
                <a:solidFill>
                  <a:srgbClr val="3C1E78"/>
                </a:solidFill>
                <a:latin typeface="Arial Narrow"/>
                <a:ea typeface="Arial Narrow"/>
                <a:cs typeface="Arial Narrow"/>
              </a:rPr>
              <a:t>ПРИЗНАКИ НАРУШЕНИЯ:</a:t>
            </a:r>
          </a:p>
        </p:txBody>
      </p:sp>
      <p:pic>
        <p:nvPicPr>
          <p:cNvPr id="552" name="Shape 552"/>
          <p:cNvPicPr/>
          <p:nvPr/>
        </p:nvPicPr>
        <p:blipFill>
          <a:blip r:embed="rId3"/>
          <a:stretch/>
        </p:blipFill>
        <p:spPr>
          <a:xfrm>
            <a:off x="6686563" y="3072221"/>
            <a:ext cx="1609208" cy="1562684"/>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GroupShape 553"/>
        <p:cNvGrpSpPr/>
        <p:nvPr/>
      </p:nvGrpSpPr>
      <p:grpSpPr>
        <a:xfrm>
          <a:off x="0" y="0"/>
          <a:ext cx="0" cy="0"/>
          <a:chOff x="0" y="0"/>
          <a:chExt cx="0" cy="0"/>
        </a:xfrm>
      </p:grpSpPr>
      <p:pic>
        <p:nvPicPr>
          <p:cNvPr id="555" name="Shape 555"/>
          <p:cNvPicPr/>
          <p:nvPr/>
        </p:nvPicPr>
        <p:blipFill>
          <a:blip r:embed="rId2"/>
          <a:stretch/>
        </p:blipFill>
        <p:spPr>
          <a:xfrm>
            <a:off x="7192809" y="3731940"/>
            <a:ext cx="1864154" cy="1094566"/>
          </a:xfrm>
          <a:prstGeom prst="rect">
            <a:avLst/>
          </a:prstGeom>
        </p:spPr>
      </p:pic>
      <p:sp>
        <p:nvSpPr>
          <p:cNvPr id="556" name="Shape 556"/>
          <p:cNvSpPr txBox="1">
            <a:spLocks noGrp="1"/>
          </p:cNvSpPr>
          <p:nvPr>
            <p:ph type="dt" idx="10"/>
          </p:nvPr>
        </p:nvSpPr>
        <p:spPr>
          <a:xfrm>
            <a:off x="8106695" y="4671342"/>
            <a:ext cx="844493" cy="365125"/>
          </a:xfrm>
          <a:prstGeom prst="rect">
            <a:avLst/>
          </a:prstGeom>
        </p:spPr>
        <p:txBody>
          <a:bodyPr/>
          <a:lstStyle>
            <a:defPPr/>
            <a:lvl1pPr lvl="0"/>
          </a:lstStyle>
          <a:p>
            <a:pPr algn="r"/>
            <a:r>
              <a:rPr sz="1400">
                <a:solidFill>
                  <a:schemeClr val="bg1">
                    <a:lumMod val="95000"/>
                  </a:schemeClr>
                </a:solidFill>
                <a:latin typeface="Arial Narrow"/>
                <a:ea typeface="Arial Narrow"/>
                <a:cs typeface="Arial Narrow"/>
              </a:rPr>
              <a:t>18</a:t>
            </a:r>
            <a:endParaRPr sz="2000">
              <a:solidFill>
                <a:schemeClr val="bg1">
                  <a:lumMod val="95000"/>
                </a:schemeClr>
              </a:solidFill>
              <a:latin typeface="Arial Narrow"/>
              <a:ea typeface="Arial Narrow"/>
              <a:cs typeface="Arial Narrow"/>
            </a:endParaRPr>
          </a:p>
        </p:txBody>
      </p:sp>
      <p:sp>
        <p:nvSpPr>
          <p:cNvPr id="557" name="Shape 557"/>
          <p:cNvSpPr/>
          <p:nvPr/>
        </p:nvSpPr>
        <p:spPr>
          <a:xfrm rot="18900000">
            <a:off x="891706" y="-477363"/>
            <a:ext cx="842717" cy="842718"/>
          </a:xfrm>
          <a:prstGeom prst="roundRect">
            <a:avLst/>
          </a:prstGeom>
          <a:solidFill>
            <a:schemeClr val="accent1">
              <a:lumMod val="20000"/>
              <a:lumOff val="80000"/>
            </a:scheme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558" name="Shape 558"/>
          <p:cNvSpPr/>
          <p:nvPr/>
        </p:nvSpPr>
        <p:spPr>
          <a:xfrm rot="18900000">
            <a:off x="852457" y="118263"/>
            <a:ext cx="886893" cy="886892"/>
          </a:xfrm>
          <a:prstGeom prst="roundRect">
            <a:avLst/>
          </a:prstGeom>
          <a:solidFill>
            <a:schemeClr val="bg1"/>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559" name="Shape 559"/>
          <p:cNvSpPr/>
          <p:nvPr/>
        </p:nvSpPr>
        <p:spPr>
          <a:xfrm rot="18900000">
            <a:off x="204376" y="181948"/>
            <a:ext cx="759520" cy="759520"/>
          </a:xfrm>
          <a:prstGeom prst="roundRect">
            <a:avLst/>
          </a:prstGeom>
          <a:solidFill>
            <a:schemeClr val="accent1">
              <a:lumMod val="20000"/>
              <a:lumOff val="80000"/>
              <a:alpha val="80000"/>
            </a:scheme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560" name="Shape 560"/>
          <p:cNvSpPr/>
          <p:nvPr/>
        </p:nvSpPr>
        <p:spPr>
          <a:xfrm rot="18900000">
            <a:off x="249958" y="-356702"/>
            <a:ext cx="979615" cy="979615"/>
          </a:xfrm>
          <a:prstGeom prst="roundRect">
            <a:avLst/>
          </a:prstGeom>
          <a:solidFill>
            <a:srgbClr val="3C1E78">
              <a:alpha val="30196"/>
            </a:srgb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561" name="Shape 561"/>
          <p:cNvSpPr/>
          <p:nvPr/>
        </p:nvSpPr>
        <p:spPr>
          <a:xfrm rot="18900000">
            <a:off x="8037204" y="-43019"/>
            <a:ext cx="1001417" cy="1001417"/>
          </a:xfrm>
          <a:prstGeom prst="roundRect">
            <a:avLst/>
          </a:prstGeom>
          <a:solidFill>
            <a:schemeClr val="bg1"/>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pic>
        <p:nvPicPr>
          <p:cNvPr id="563" name="Shape 563"/>
          <p:cNvPicPr/>
          <p:nvPr/>
        </p:nvPicPr>
        <p:blipFill>
          <a:blip r:embed="rId3"/>
          <a:stretch/>
        </p:blipFill>
        <p:spPr>
          <a:xfrm>
            <a:off x="8176991" y="97573"/>
            <a:ext cx="721842" cy="720230"/>
          </a:xfrm>
          <a:prstGeom prst="rect">
            <a:avLst/>
          </a:prstGeom>
        </p:spPr>
      </p:pic>
      <p:sp>
        <p:nvSpPr>
          <p:cNvPr id="564" name="Shape 564"/>
          <p:cNvSpPr/>
          <p:nvPr/>
        </p:nvSpPr>
        <p:spPr>
          <a:xfrm rot="18900000">
            <a:off x="1711931" y="218597"/>
            <a:ext cx="412800" cy="412800"/>
          </a:xfrm>
          <a:prstGeom prst="roundRect">
            <a:avLst/>
          </a:prstGeom>
          <a:solidFill>
            <a:srgbClr val="3C1E78">
              <a:alpha val="30196"/>
            </a:srgb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565" name="Shape 565"/>
          <p:cNvSpPr txBox="1"/>
          <p:nvPr/>
        </p:nvSpPr>
        <p:spPr>
          <a:xfrm>
            <a:off x="2117011" y="102516"/>
            <a:ext cx="5765117" cy="646331"/>
          </a:xfrm>
          <a:prstGeom prst="rect">
            <a:avLst/>
          </a:prstGeom>
          <a:noFill/>
        </p:spPr>
        <p:txBody>
          <a:bodyPr wrap="square" lIns="0" tIns="0" rIns="0" bIns="0">
            <a:spAutoFit/>
          </a:bodyPr>
          <a:lstStyle/>
          <a:p>
            <a:pPr marL="0" indent="0" algn="ctr"/>
            <a:r>
              <a:rPr sz="1400" b="1">
                <a:solidFill>
                  <a:srgbClr val="3C1E78"/>
                </a:solidFill>
                <a:latin typeface="Arial Narrow"/>
                <a:ea typeface="Arial Narrow"/>
                <a:cs typeface="Arial Narrow"/>
              </a:rPr>
              <a:t>НЕСООТВЕТСТВИЕ СОДЕРЖАНИЯ ПИСЬМЕННОГО СОГЛАСИЯ СУБЪЕКТА ПЕРСОНАЛЬНЫХ ДАННЫХ НА ОБРАБОТКУ ПЕРСОНАЛЬНЫХ ДАННЫХ ТРЕБОВАНИЯМ ЗАКОНОДАТЕЛЬСТВА РОССИЙСКОЙ ФЕДЕРАЦИИ</a:t>
            </a:r>
          </a:p>
        </p:txBody>
      </p:sp>
      <p:sp>
        <p:nvSpPr>
          <p:cNvPr id="566" name="Shape 566"/>
          <p:cNvSpPr/>
          <p:nvPr/>
        </p:nvSpPr>
        <p:spPr>
          <a:xfrm>
            <a:off x="605016" y="940822"/>
            <a:ext cx="8081782" cy="646331"/>
          </a:xfrm>
          <a:prstGeom prst="rect">
            <a:avLst/>
          </a:prstGeom>
        </p:spPr>
        <p:txBody>
          <a:bodyPr wrap="square" lIns="91440" tIns="45720" rIns="91440" bIns="45720">
            <a:spAutoFit/>
          </a:bodyPr>
          <a:lstStyle/>
          <a:p>
            <a:pPr marL="0" indent="0" algn="l"/>
            <a:r>
              <a:rPr sz="1200" b="1">
                <a:solidFill>
                  <a:srgbClr val="1D70B7"/>
                </a:solidFill>
                <a:latin typeface="Arial Narrow"/>
                <a:ea typeface="Arial Narrow"/>
                <a:cs typeface="Arial Narrow"/>
              </a:rPr>
              <a:t>СОГЛАСИЕ В ПИСЬМЕННОЙ ФОРМЕ НА ОБРАБОТКУ ПЕРСОНАЛЬНЫХ ДАННЫХ ДОЛЖНО СОДЕРЖАТЬ ВСЕ СВЕДЕНИЯ, ПРЕДУСМОТРЕННЫЕ Ч. 4 СТ. 9 ФЕДЕРАЛЬНОГО ЗАКОНА ОТ 27.07.2006 № 152-ФЗ «О ПЕРСОНАЛЬНЫХ ДАННЫХ»</a:t>
            </a:r>
          </a:p>
          <a:p>
            <a:pPr marL="0" indent="0" algn="l"/>
            <a:endParaRPr sz="1200">
              <a:solidFill>
                <a:srgbClr val="1D70B7"/>
              </a:solidFill>
              <a:latin typeface="Arial Narrow"/>
              <a:ea typeface="Arial Narrow"/>
              <a:cs typeface="Arial Narrow"/>
            </a:endParaRPr>
          </a:p>
        </p:txBody>
      </p:sp>
      <p:pic>
        <p:nvPicPr>
          <p:cNvPr id="568" name="Shape 568"/>
          <p:cNvPicPr/>
          <p:nvPr/>
        </p:nvPicPr>
        <p:blipFill>
          <a:blip r:embed="rId4"/>
          <a:stretch/>
        </p:blipFill>
        <p:spPr>
          <a:xfrm>
            <a:off x="7745022" y="1953371"/>
            <a:ext cx="1042968" cy="1351521"/>
          </a:xfrm>
          <a:prstGeom prst="rect">
            <a:avLst/>
          </a:prstGeom>
        </p:spPr>
      </p:pic>
      <p:sp>
        <p:nvSpPr>
          <p:cNvPr id="569" name="Shape 569"/>
          <p:cNvSpPr/>
          <p:nvPr/>
        </p:nvSpPr>
        <p:spPr>
          <a:xfrm>
            <a:off x="1986928" y="1493270"/>
            <a:ext cx="4627002" cy="3108542"/>
          </a:xfrm>
          <a:prstGeom prst="rect">
            <a:avLst/>
          </a:prstGeom>
        </p:spPr>
        <p:txBody>
          <a:bodyPr wrap="square" lIns="91440" tIns="45720" rIns="91440" bIns="45720">
            <a:spAutoFit/>
          </a:bodyPr>
          <a:lstStyle>
            <a:defPPr/>
            <a:lvl1pPr marL="0" lvl="0" indent="0" algn="l">
              <a:defRPr sz="1800">
                <a:solidFill>
                  <a:schemeClr val="tx1"/>
                </a:solidFill>
                <a:latin typeface="+mn-lt"/>
                <a:ea typeface="+mn-ea"/>
                <a:cs typeface="+mn-cs"/>
              </a:defRPr>
            </a:lvl1pPr>
            <a:lvl2pPr marL="457200" lvl="1" indent="0" algn="l">
              <a:defRPr sz="1800">
                <a:solidFill>
                  <a:schemeClr val="tx1"/>
                </a:solidFill>
                <a:latin typeface="+mn-lt"/>
                <a:ea typeface="+mn-ea"/>
                <a:cs typeface="+mn-cs"/>
              </a:defRPr>
            </a:lvl2pPr>
            <a:lvl3pPr marL="914400" lvl="2" indent="0" algn="l">
              <a:defRPr sz="1800">
                <a:solidFill>
                  <a:schemeClr val="tx1"/>
                </a:solidFill>
                <a:latin typeface="+mn-lt"/>
                <a:ea typeface="+mn-ea"/>
                <a:cs typeface="+mn-cs"/>
              </a:defRPr>
            </a:lvl3pPr>
            <a:lvl4pPr marL="1371600" lvl="3" indent="0" algn="l">
              <a:defRPr sz="1800">
                <a:solidFill>
                  <a:schemeClr val="tx1"/>
                </a:solidFill>
                <a:latin typeface="+mn-lt"/>
                <a:ea typeface="+mn-ea"/>
                <a:cs typeface="+mn-cs"/>
              </a:defRPr>
            </a:lvl4pPr>
            <a:lvl5pPr marL="1828800" lvl="4" indent="0" algn="l">
              <a:defRPr sz="1800">
                <a:solidFill>
                  <a:schemeClr val="tx1"/>
                </a:solidFill>
                <a:latin typeface="+mn-lt"/>
                <a:ea typeface="+mn-ea"/>
                <a:cs typeface="+mn-cs"/>
              </a:defRPr>
            </a:lvl5pPr>
            <a:lvl6pPr marL="2286000" lvl="5" indent="0" algn="l">
              <a:defRPr sz="1800">
                <a:solidFill>
                  <a:schemeClr val="tx1"/>
                </a:solidFill>
                <a:latin typeface="+mn-lt"/>
                <a:ea typeface="+mn-ea"/>
                <a:cs typeface="+mn-cs"/>
              </a:defRPr>
            </a:lvl6pPr>
            <a:lvl7pPr marL="2743200" lvl="6" indent="0" algn="l">
              <a:defRPr sz="1800">
                <a:solidFill>
                  <a:schemeClr val="tx1"/>
                </a:solidFill>
                <a:latin typeface="+mn-lt"/>
                <a:ea typeface="+mn-ea"/>
                <a:cs typeface="+mn-cs"/>
              </a:defRPr>
            </a:lvl7pPr>
            <a:lvl8pPr marL="3200400" lvl="7" indent="0" algn="l">
              <a:defRPr sz="1800">
                <a:solidFill>
                  <a:schemeClr val="tx1"/>
                </a:solidFill>
                <a:latin typeface="+mn-lt"/>
                <a:ea typeface="+mn-ea"/>
                <a:cs typeface="+mn-cs"/>
              </a:defRPr>
            </a:lvl8pPr>
            <a:lvl9pPr marL="3657600" lvl="8" indent="0" algn="l">
              <a:defRPr sz="1800">
                <a:solidFill>
                  <a:schemeClr val="tx1"/>
                </a:solidFill>
                <a:latin typeface="+mn-lt"/>
                <a:ea typeface="+mn-ea"/>
                <a:cs typeface="+mn-cs"/>
              </a:defRPr>
            </a:lvl9pPr>
          </a:lstStyle>
          <a:p>
            <a:pPr marL="0" indent="0" algn="just"/>
            <a:r>
              <a:rPr sz="1400" b="1">
                <a:solidFill>
                  <a:srgbClr val="3C1E78"/>
                </a:solidFill>
                <a:latin typeface="Arial Narrow"/>
                <a:ea typeface="Arial Narrow"/>
                <a:cs typeface="Arial Narrow"/>
              </a:rPr>
              <a:t>ПРИЗНАКИ НАРУШЕНИЯ:</a:t>
            </a:r>
          </a:p>
          <a:p>
            <a:pPr marL="0" indent="0" algn="just"/>
            <a:endParaRPr sz="1400" b="1">
              <a:solidFill>
                <a:srgbClr val="3C1E78"/>
              </a:solidFill>
              <a:latin typeface="Arial Narrow"/>
              <a:ea typeface="Arial Narrow"/>
              <a:cs typeface="Arial Narrow"/>
            </a:endParaRPr>
          </a:p>
          <a:p>
            <a:pPr marL="285750" indent="-285750">
              <a:buFont typeface="Arial"/>
              <a:buChar char="•"/>
            </a:pPr>
            <a:r>
              <a:rPr sz="1400">
                <a:solidFill>
                  <a:srgbClr val="1D70B7"/>
                </a:solidFill>
                <a:latin typeface="Arial Narrow"/>
                <a:ea typeface="Arial Narrow"/>
                <a:cs typeface="Arial Narrow"/>
              </a:rPr>
              <a:t>отсутствие адреса или данных основного документа, удостоверяющего личность субъекта;</a:t>
            </a:r>
          </a:p>
          <a:p>
            <a:pPr marL="285750" indent="-285750">
              <a:buFont typeface="Arial"/>
              <a:buChar char="•"/>
            </a:pPr>
            <a:r>
              <a:rPr sz="1400">
                <a:solidFill>
                  <a:srgbClr val="3C1E78"/>
                </a:solidFill>
                <a:latin typeface="Arial Narrow"/>
                <a:ea typeface="Arial Narrow"/>
                <a:cs typeface="Arial Narrow"/>
              </a:rPr>
              <a:t>указание нескольких целей обработки персональных данных;</a:t>
            </a:r>
          </a:p>
          <a:p>
            <a:pPr marL="285750" indent="-285750">
              <a:buFont typeface="Arial"/>
              <a:buChar char="•"/>
            </a:pPr>
            <a:r>
              <a:rPr sz="1400">
                <a:solidFill>
                  <a:srgbClr val="1D70B7"/>
                </a:solidFill>
                <a:latin typeface="Arial Narrow"/>
                <a:ea typeface="Arial Narrow"/>
                <a:cs typeface="Arial Narrow"/>
              </a:rPr>
              <a:t>отсутствие наименования или ФИО и адреса лица, осуществляющего обработку персональных данных по поручению оператора, если обработка будет поручена такому лицу;</a:t>
            </a:r>
          </a:p>
          <a:p>
            <a:pPr marL="285750" indent="-285750">
              <a:buFont typeface="Arial"/>
              <a:buChar char="•"/>
            </a:pPr>
            <a:r>
              <a:rPr sz="1400">
                <a:solidFill>
                  <a:srgbClr val="3C1E78"/>
                </a:solidFill>
                <a:latin typeface="Arial Narrow"/>
                <a:ea typeface="Arial Narrow"/>
                <a:cs typeface="Arial Narrow"/>
              </a:rPr>
              <a:t>отсутствие перечня персональных данных, на обработку которых дается согласие;</a:t>
            </a:r>
          </a:p>
          <a:p>
            <a:pPr marL="285750" indent="-285750">
              <a:buFont typeface="Arial"/>
              <a:buChar char="•"/>
            </a:pPr>
            <a:r>
              <a:rPr sz="1400">
                <a:solidFill>
                  <a:srgbClr val="1D70B7"/>
                </a:solidFill>
                <a:latin typeface="Arial Narrow"/>
                <a:ea typeface="Arial Narrow"/>
                <a:cs typeface="Arial Narrow"/>
              </a:rPr>
              <a:t>отсутствие способа отзыва согласия на обработку персональных данных.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GroupShape 252"/>
        <p:cNvGrpSpPr/>
        <p:nvPr/>
      </p:nvGrpSpPr>
      <p:grpSpPr>
        <a:xfrm>
          <a:off x="0" y="0"/>
          <a:ext cx="0" cy="0"/>
          <a:chOff x="0" y="0"/>
          <a:chExt cx="0" cy="0"/>
        </a:xfrm>
      </p:grpSpPr>
      <p:sp>
        <p:nvSpPr>
          <p:cNvPr id="253" name="Shape 253"/>
          <p:cNvSpPr txBox="1">
            <a:spLocks noGrp="1"/>
          </p:cNvSpPr>
          <p:nvPr>
            <p:ph type="dt" idx="10"/>
          </p:nvPr>
        </p:nvSpPr>
        <p:spPr>
          <a:xfrm>
            <a:off x="8106695" y="4671342"/>
            <a:ext cx="844493" cy="365125"/>
          </a:xfrm>
          <a:prstGeom prst="rect">
            <a:avLst/>
          </a:prstGeom>
        </p:spPr>
        <p:txBody>
          <a:bodyPr/>
          <a:lstStyle>
            <a:defPPr/>
            <a:lvl1pPr lvl="0"/>
          </a:lstStyle>
          <a:p>
            <a:pPr algn="r"/>
            <a:r>
              <a:rPr sz="1400">
                <a:solidFill>
                  <a:schemeClr val="bg1">
                    <a:lumMod val="95000"/>
                  </a:schemeClr>
                </a:solidFill>
                <a:latin typeface="Arial Narrow"/>
                <a:ea typeface="Arial Narrow"/>
                <a:cs typeface="Arial Narrow"/>
              </a:rPr>
              <a:t>1</a:t>
            </a:r>
            <a:endParaRPr sz="2000">
              <a:solidFill>
                <a:schemeClr val="bg1">
                  <a:lumMod val="95000"/>
                </a:schemeClr>
              </a:solidFill>
              <a:latin typeface="Arial Narrow"/>
              <a:ea typeface="Arial Narrow"/>
              <a:cs typeface="Arial Narrow"/>
            </a:endParaRPr>
          </a:p>
        </p:txBody>
      </p:sp>
      <p:sp>
        <p:nvSpPr>
          <p:cNvPr id="254" name="Shape 254"/>
          <p:cNvSpPr/>
          <p:nvPr/>
        </p:nvSpPr>
        <p:spPr>
          <a:xfrm rot="18900000">
            <a:off x="891706" y="-477363"/>
            <a:ext cx="842717" cy="842718"/>
          </a:xfrm>
          <a:prstGeom prst="roundRect">
            <a:avLst/>
          </a:prstGeom>
          <a:solidFill>
            <a:schemeClr val="accent1">
              <a:lumMod val="20000"/>
              <a:lumOff val="80000"/>
            </a:scheme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255" name="Shape 255"/>
          <p:cNvSpPr/>
          <p:nvPr/>
        </p:nvSpPr>
        <p:spPr>
          <a:xfrm rot="18900000">
            <a:off x="852457" y="118263"/>
            <a:ext cx="886893" cy="886892"/>
          </a:xfrm>
          <a:prstGeom prst="roundRect">
            <a:avLst/>
          </a:prstGeom>
          <a:solidFill>
            <a:schemeClr val="bg1"/>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256" name="Shape 256"/>
          <p:cNvSpPr/>
          <p:nvPr/>
        </p:nvSpPr>
        <p:spPr>
          <a:xfrm rot="18900000">
            <a:off x="204376" y="181948"/>
            <a:ext cx="759520" cy="759520"/>
          </a:xfrm>
          <a:prstGeom prst="roundRect">
            <a:avLst/>
          </a:prstGeom>
          <a:solidFill>
            <a:schemeClr val="accent1">
              <a:lumMod val="20000"/>
              <a:lumOff val="80000"/>
              <a:alpha val="80000"/>
            </a:scheme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257" name="Shape 257"/>
          <p:cNvSpPr/>
          <p:nvPr/>
        </p:nvSpPr>
        <p:spPr>
          <a:xfrm rot="18900000">
            <a:off x="249958" y="-356702"/>
            <a:ext cx="979615" cy="979615"/>
          </a:xfrm>
          <a:prstGeom prst="roundRect">
            <a:avLst/>
          </a:prstGeom>
          <a:solidFill>
            <a:srgbClr val="3C1E78">
              <a:alpha val="30196"/>
            </a:srgb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258" name="Shape 258"/>
          <p:cNvSpPr/>
          <p:nvPr/>
        </p:nvSpPr>
        <p:spPr>
          <a:xfrm rot="18900000">
            <a:off x="8037204" y="-43019"/>
            <a:ext cx="1001417" cy="1001417"/>
          </a:xfrm>
          <a:prstGeom prst="roundRect">
            <a:avLst/>
          </a:prstGeom>
          <a:solidFill>
            <a:schemeClr val="bg1"/>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pic>
        <p:nvPicPr>
          <p:cNvPr id="260" name="Shape 260"/>
          <p:cNvPicPr/>
          <p:nvPr/>
        </p:nvPicPr>
        <p:blipFill>
          <a:blip r:embed="rId2"/>
          <a:stretch/>
        </p:blipFill>
        <p:spPr>
          <a:xfrm>
            <a:off x="8176991" y="97573"/>
            <a:ext cx="721842" cy="720230"/>
          </a:xfrm>
          <a:prstGeom prst="rect">
            <a:avLst/>
          </a:prstGeom>
        </p:spPr>
      </p:pic>
      <p:sp>
        <p:nvSpPr>
          <p:cNvPr id="261" name="Shape 261"/>
          <p:cNvSpPr/>
          <p:nvPr/>
        </p:nvSpPr>
        <p:spPr>
          <a:xfrm rot="18900000">
            <a:off x="1711931" y="218597"/>
            <a:ext cx="412800" cy="412800"/>
          </a:xfrm>
          <a:prstGeom prst="roundRect">
            <a:avLst/>
          </a:prstGeom>
          <a:solidFill>
            <a:srgbClr val="3C1E78">
              <a:alpha val="30196"/>
            </a:srgb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262" name="Shape 262"/>
          <p:cNvSpPr txBox="1">
            <a:spLocks noGrp="1"/>
          </p:cNvSpPr>
          <p:nvPr>
            <p:ph type="sldNum" idx="12"/>
          </p:nvPr>
        </p:nvSpPr>
        <p:spPr>
          <a:xfrm>
            <a:off x="8463045" y="6206857"/>
            <a:ext cx="366711" cy="365124"/>
          </a:xfrm>
          <a:prstGeom prst="rect">
            <a:avLst/>
          </a:prstGeom>
          <a:noFill/>
          <a:ln>
            <a:headEnd type="none" w="med" len="med"/>
            <a:tailEnd type="none" w="med" len="med"/>
          </a:ln>
        </p:spPr>
        <p:txBody>
          <a:bodyPr wrap="square" lIns="91440" tIns="45720" rIns="91440" bIns="45720"/>
          <a:lstStyle>
            <a:defPPr/>
            <a:lvl1pPr lvl="0"/>
          </a:lstStyle>
          <a:p>
            <a:r>
              <a:rPr>
                <a:latin typeface="Arial Narrow"/>
                <a:ea typeface="Arial Narrow"/>
                <a:cs typeface="Arial Narrow"/>
              </a:rPr>
              <a:t>1</a:t>
            </a:r>
          </a:p>
        </p:txBody>
      </p:sp>
      <p:sp>
        <p:nvSpPr>
          <p:cNvPr id="263" name="Shape 263"/>
          <p:cNvSpPr/>
          <p:nvPr/>
        </p:nvSpPr>
        <p:spPr>
          <a:xfrm>
            <a:off x="342900" y="1733202"/>
            <a:ext cx="8388350" cy="1384995"/>
          </a:xfrm>
          <a:prstGeom prst="rect">
            <a:avLst/>
          </a:prstGeom>
          <a:noFill/>
          <a:ln w="9525">
            <a:noFill/>
            <a:headEnd type="none" w="med" len="med"/>
            <a:tailEnd type="none" w="med" len="med"/>
          </a:ln>
        </p:spPr>
        <p:txBody>
          <a:bodyPr vert="horz" wrap="square" lIns="91440" tIns="45720" rIns="91440" bIns="45720" anchor="ctr">
            <a:spAutoFit/>
          </a:bodyPr>
          <a:lstStyle/>
          <a:p>
            <a:pPr marL="0" marR="0" indent="0" algn="l">
              <a:lnSpc>
                <a:spcPct val="100000"/>
              </a:lnSpc>
            </a:pPr>
            <a:r>
              <a:rPr sz="1200" b="0" i="0" u="none" strike="noStrike" cap="none" baseline="0">
                <a:solidFill>
                  <a:srgbClr val="1D70B7"/>
                </a:solidFill>
                <a:latin typeface="Arial Narrow"/>
                <a:ea typeface="Arial Narrow"/>
                <a:cs typeface="Arial Narrow"/>
              </a:rPr>
              <a:t> </a:t>
            </a:r>
          </a:p>
          <a:p>
            <a:pPr marL="0" marR="0" indent="0" algn="l">
              <a:lnSpc>
                <a:spcPct val="100000"/>
              </a:lnSpc>
            </a:pPr>
            <a:r>
              <a:rPr sz="1200" b="1" i="0" u="none" strike="noStrike" cap="none" baseline="0">
                <a:solidFill>
                  <a:srgbClr val="1D70B7"/>
                </a:solidFill>
                <a:latin typeface="Arial Narrow"/>
                <a:ea typeface="Arial Narrow"/>
                <a:cs typeface="Arial Narrow"/>
              </a:rPr>
              <a:t>Что такое персональные данные туриста?</a:t>
            </a:r>
            <a:endParaRPr sz="1200" b="0" i="0" u="none" strike="noStrike" cap="none" baseline="0">
              <a:solidFill>
                <a:srgbClr val="1D70B7"/>
              </a:solidFill>
              <a:latin typeface="Arial Narrow"/>
              <a:ea typeface="Arial Narrow"/>
              <a:cs typeface="Arial Narrow"/>
            </a:endParaRPr>
          </a:p>
          <a:p>
            <a:pPr marL="0" marR="0" indent="0" algn="l">
              <a:lnSpc>
                <a:spcPct val="100000"/>
              </a:lnSpc>
            </a:pPr>
            <a:r>
              <a:rPr sz="1200" b="0" i="0" u="none" strike="noStrike" cap="none" baseline="0">
                <a:solidFill>
                  <a:srgbClr val="1D70B7"/>
                </a:solidFill>
                <a:latin typeface="Arial Narrow"/>
                <a:ea typeface="Arial Narrow"/>
                <a:cs typeface="Arial Narrow"/>
              </a:rPr>
              <a:t>Согласно пункту 1 статьи 3 </a:t>
            </a:r>
            <a:r>
              <a:rPr sz="1200">
                <a:solidFill>
                  <a:srgbClr val="1D70B7"/>
                </a:solidFill>
                <a:latin typeface="Arial Narrow"/>
                <a:ea typeface="Arial Narrow"/>
                <a:cs typeface="Arial Narrow"/>
              </a:rPr>
              <a:t>Федерального закона от 27.07.2006 № 152-ФЗ «О персональных данных» </a:t>
            </a:r>
            <a:r>
              <a:rPr sz="1200" b="0" i="0" u="none" strike="noStrike" cap="none" baseline="0">
                <a:solidFill>
                  <a:srgbClr val="1D70B7"/>
                </a:solidFill>
                <a:latin typeface="Arial Narrow"/>
                <a:ea typeface="Arial Narrow"/>
                <a:cs typeface="Arial Narrow"/>
              </a:rPr>
              <a:t>персональные данные − любая информация, относящаяся к прямо или косвенно определенному или определяемому физическому лицу (субъекту персональных данных).</a:t>
            </a:r>
          </a:p>
          <a:p>
            <a:pPr marL="0" marR="0" indent="0" algn="l">
              <a:lnSpc>
                <a:spcPct val="100000"/>
              </a:lnSpc>
            </a:pPr>
            <a:r>
              <a:rPr sz="1200" b="0" i="0" u="none" strike="noStrike" cap="none" baseline="0">
                <a:solidFill>
                  <a:srgbClr val="1D70B7"/>
                </a:solidFill>
                <a:latin typeface="Arial Narrow"/>
                <a:ea typeface="Arial Narrow"/>
                <a:cs typeface="Arial Narrow"/>
              </a:rPr>
              <a:t>К персональным данным туриста относятся сведения о нем, необходимые для реализации туристского продукта. Перечень необходимых сведений о туристе турагент определяет самостоятельно. Чаще всего к ним относятся: фамилия, имя, отчество туриста, данные общегражданского паспорта, данные загранпаспорта, пол, дата рождения, гражданство, номер телефона и другие персональные данные. </a:t>
            </a:r>
          </a:p>
        </p:txBody>
      </p:sp>
      <p:sp>
        <p:nvSpPr>
          <p:cNvPr id="264" name="Shape 264"/>
          <p:cNvSpPr/>
          <p:nvPr/>
        </p:nvSpPr>
        <p:spPr>
          <a:xfrm>
            <a:off x="336550" y="3190271"/>
            <a:ext cx="8553450" cy="1569660"/>
          </a:xfrm>
          <a:prstGeom prst="rect">
            <a:avLst/>
          </a:prstGeom>
          <a:noFill/>
          <a:ln w="9525">
            <a:noFill/>
            <a:headEnd type="none" w="med" len="med"/>
            <a:tailEnd type="none" w="med" len="med"/>
          </a:ln>
        </p:spPr>
        <p:txBody>
          <a:bodyPr vert="horz" wrap="square" lIns="91440" tIns="45720" rIns="91440" bIns="45720" anchor="ctr">
            <a:spAutoFit/>
          </a:bodyPr>
          <a:lstStyle/>
          <a:p>
            <a:pPr marL="0" marR="0" indent="0" algn="l">
              <a:lnSpc>
                <a:spcPct val="100000"/>
              </a:lnSpc>
            </a:pPr>
            <a:r>
              <a:rPr sz="1200" b="0" i="0" u="none" strike="noStrike" cap="none" baseline="0">
                <a:solidFill>
                  <a:srgbClr val="1D70B7"/>
                </a:solidFill>
                <a:latin typeface="Arial Narrow"/>
                <a:ea typeface="Arial Narrow"/>
                <a:cs typeface="Arial Narrow"/>
              </a:rPr>
              <a:t>Важно различать туриста и заказчика туристского продукта, не всегда - это одно лицо, и чаще всего бывает, что заказчик (он же турист) заказывает тур на несколько человек. Согласие на обработку персональных данных несовершеннолетнего туриста дает его законный представитель.</a:t>
            </a:r>
          </a:p>
          <a:p>
            <a:pPr marL="0" marR="0" indent="0" algn="l">
              <a:lnSpc>
                <a:spcPct val="100000"/>
              </a:lnSpc>
            </a:pPr>
            <a:r>
              <a:rPr sz="1200" b="0" i="0" u="none" strike="noStrike" cap="none" baseline="0">
                <a:solidFill>
                  <a:srgbClr val="1D70B7"/>
                </a:solidFill>
                <a:latin typeface="Arial Narrow"/>
                <a:ea typeface="Arial Narrow"/>
                <a:cs typeface="Arial Narrow"/>
              </a:rPr>
              <a:t>Обработка персональных данных осуществляется с согласия субъекта персональных данных (туриста) на обработку его персональных данных. Согласие не требуется, если обработка персональных данных необходима для исполнения договора, стороной которого либо выгодоприобретателем или поручителем по которому является субъект персональных данных, а также для заключения договора по инициативе субъекта персональных данных или договора, по которому субъект персональных данных будет являться выгодоприобретателем или поручителем.</a:t>
            </a:r>
          </a:p>
        </p:txBody>
      </p:sp>
      <p:sp>
        <p:nvSpPr>
          <p:cNvPr id="265" name="Shape 265"/>
          <p:cNvSpPr/>
          <p:nvPr/>
        </p:nvSpPr>
        <p:spPr>
          <a:xfrm>
            <a:off x="342900" y="501302"/>
            <a:ext cx="8032750" cy="1384995"/>
          </a:xfrm>
          <a:prstGeom prst="rect">
            <a:avLst/>
          </a:prstGeom>
          <a:noFill/>
          <a:ln w="9525">
            <a:noFill/>
            <a:headEnd type="none" w="med" len="med"/>
            <a:tailEnd type="none" w="med" len="med"/>
          </a:ln>
        </p:spPr>
        <p:txBody>
          <a:bodyPr vert="horz" wrap="square" lIns="91440" tIns="45720" rIns="91440" bIns="45720" anchor="ctr">
            <a:spAutoFit/>
          </a:bodyPr>
          <a:lstStyle/>
          <a:p>
            <a:pPr marL="0" marR="0" indent="0" algn="l">
              <a:lnSpc>
                <a:spcPct val="100000"/>
              </a:lnSpc>
            </a:pPr>
            <a:r>
              <a:rPr sz="1200" b="0" i="0" u="none" strike="noStrike" cap="none" baseline="0">
                <a:solidFill>
                  <a:srgbClr val="1D70B7"/>
                </a:solidFill>
                <a:latin typeface="Arial Narrow"/>
                <a:ea typeface="Arial Narrow"/>
                <a:cs typeface="Arial Narrow"/>
              </a:rPr>
              <a:t>Федеральный закон от 27.07.2006 № 152-ФЗ «О персональных данных» обязывает всех юридических лиц соблюдать определенные требования при обработке персональных данных работников и клиентов. Не исключение в данном случае и организации, оказывающие услуги в сфере туризма и путешествий.</a:t>
            </a:r>
          </a:p>
          <a:p>
            <a:pPr marL="0" marR="0" indent="0" algn="l">
              <a:lnSpc>
                <a:spcPct val="100000"/>
              </a:lnSpc>
            </a:pPr>
            <a:r>
              <a:rPr sz="1200" b="0" i="0" u="none" strike="noStrike" cap="none" baseline="0">
                <a:solidFill>
                  <a:srgbClr val="1D70B7"/>
                </a:solidFill>
                <a:latin typeface="Arial Narrow"/>
                <a:ea typeface="Arial Narrow"/>
                <a:cs typeface="Arial Narrow"/>
              </a:rPr>
              <a:t>В соответствии со статьей 10 Федерального закона от 24.11.1996 № 132-ФЗ «Об основах туристской деятельности в Российской Федерации» турист, в целях заключения и надлежащего исполнения договора с турагентом, передает последнему сведения о себе в объеме, необходимом для реализации турпродукта. Таким образом, турагент является оператором, осуществляющим обработку персональных данных туриста.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GroupShape 570"/>
        <p:cNvGrpSpPr/>
        <p:nvPr/>
      </p:nvGrpSpPr>
      <p:grpSpPr>
        <a:xfrm>
          <a:off x="0" y="0"/>
          <a:ext cx="0" cy="0"/>
          <a:chOff x="0" y="0"/>
          <a:chExt cx="0" cy="0"/>
        </a:xfrm>
      </p:grpSpPr>
      <p:sp>
        <p:nvSpPr>
          <p:cNvPr id="571" name="Shape 571"/>
          <p:cNvSpPr/>
          <p:nvPr/>
        </p:nvSpPr>
        <p:spPr>
          <a:xfrm>
            <a:off x="2593132" y="330009"/>
            <a:ext cx="3823053" cy="4706458"/>
          </a:xfrm>
          <a:prstGeom prst="rect">
            <a:avLst/>
          </a:prstGeom>
          <a:solidFill>
            <a:schemeClr val="bg1"/>
          </a:solidFill>
          <a:ln w="12700">
            <a:solidFill>
              <a:srgbClr val="3C1E78"/>
            </a:solidFill>
            <a:prstDash val="solid"/>
          </a:ln>
        </p:spPr>
        <p:txBody>
          <a:bodyPr lIns="91440" tIns="45720" rIns="91440" bIns="45720" anchor="ctr"/>
          <a:lstStyle/>
          <a:p>
            <a:pPr marL="0" indent="0" algn="ctr"/>
            <a:endParaRPr sz="1800">
              <a:solidFill>
                <a:schemeClr val="lt1"/>
              </a:solidFill>
              <a:latin typeface="+mn-lt"/>
              <a:ea typeface="+mn-ea"/>
              <a:cs typeface="+mn-cs"/>
            </a:endParaRPr>
          </a:p>
        </p:txBody>
      </p:sp>
      <p:sp>
        <p:nvSpPr>
          <p:cNvPr id="572" name="Shape 572"/>
          <p:cNvSpPr txBox="1">
            <a:spLocks noGrp="1"/>
          </p:cNvSpPr>
          <p:nvPr>
            <p:ph type="dt" idx="10"/>
          </p:nvPr>
        </p:nvSpPr>
        <p:spPr>
          <a:xfrm>
            <a:off x="8106695" y="4671342"/>
            <a:ext cx="844493" cy="365125"/>
          </a:xfrm>
          <a:prstGeom prst="rect">
            <a:avLst/>
          </a:prstGeom>
        </p:spPr>
        <p:txBody>
          <a:bodyPr/>
          <a:lstStyle>
            <a:defPPr/>
            <a:lvl1pPr lvl="0"/>
          </a:lstStyle>
          <a:p>
            <a:pPr algn="r"/>
            <a:r>
              <a:rPr sz="1400">
                <a:solidFill>
                  <a:schemeClr val="bg1">
                    <a:lumMod val="95000"/>
                  </a:schemeClr>
                </a:solidFill>
                <a:latin typeface="Arial Narrow"/>
                <a:ea typeface="Arial Narrow"/>
                <a:cs typeface="Arial Narrow"/>
              </a:rPr>
              <a:t>19</a:t>
            </a:r>
            <a:endParaRPr sz="2000">
              <a:solidFill>
                <a:schemeClr val="bg1">
                  <a:lumMod val="95000"/>
                </a:schemeClr>
              </a:solidFill>
              <a:latin typeface="Arial Narrow"/>
              <a:ea typeface="Arial Narrow"/>
              <a:cs typeface="Arial Narrow"/>
            </a:endParaRPr>
          </a:p>
        </p:txBody>
      </p:sp>
      <p:sp>
        <p:nvSpPr>
          <p:cNvPr id="573" name="Shape 573"/>
          <p:cNvSpPr/>
          <p:nvPr/>
        </p:nvSpPr>
        <p:spPr>
          <a:xfrm rot="18900000">
            <a:off x="891706" y="-477363"/>
            <a:ext cx="842717" cy="842718"/>
          </a:xfrm>
          <a:prstGeom prst="roundRect">
            <a:avLst/>
          </a:prstGeom>
          <a:solidFill>
            <a:schemeClr val="accent1">
              <a:lumMod val="20000"/>
              <a:lumOff val="80000"/>
            </a:scheme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574" name="Shape 574"/>
          <p:cNvSpPr/>
          <p:nvPr/>
        </p:nvSpPr>
        <p:spPr>
          <a:xfrm rot="18900000">
            <a:off x="852457" y="118263"/>
            <a:ext cx="886893" cy="886892"/>
          </a:xfrm>
          <a:prstGeom prst="roundRect">
            <a:avLst/>
          </a:prstGeom>
          <a:solidFill>
            <a:schemeClr val="bg1"/>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575" name="Shape 575"/>
          <p:cNvSpPr/>
          <p:nvPr/>
        </p:nvSpPr>
        <p:spPr>
          <a:xfrm rot="18900000">
            <a:off x="204376" y="181948"/>
            <a:ext cx="759520" cy="759520"/>
          </a:xfrm>
          <a:prstGeom prst="roundRect">
            <a:avLst/>
          </a:prstGeom>
          <a:solidFill>
            <a:schemeClr val="accent1">
              <a:lumMod val="20000"/>
              <a:lumOff val="80000"/>
              <a:alpha val="80000"/>
            </a:scheme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576" name="Shape 576"/>
          <p:cNvSpPr/>
          <p:nvPr/>
        </p:nvSpPr>
        <p:spPr>
          <a:xfrm rot="18900000">
            <a:off x="249958" y="-356702"/>
            <a:ext cx="979615" cy="979615"/>
          </a:xfrm>
          <a:prstGeom prst="roundRect">
            <a:avLst/>
          </a:prstGeom>
          <a:solidFill>
            <a:srgbClr val="3C1E78">
              <a:alpha val="30196"/>
            </a:srgb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577" name="Shape 577"/>
          <p:cNvSpPr/>
          <p:nvPr/>
        </p:nvSpPr>
        <p:spPr>
          <a:xfrm rot="18900000">
            <a:off x="8037204" y="-43019"/>
            <a:ext cx="1001417" cy="1001417"/>
          </a:xfrm>
          <a:prstGeom prst="roundRect">
            <a:avLst/>
          </a:prstGeom>
          <a:solidFill>
            <a:schemeClr val="bg1"/>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pic>
        <p:nvPicPr>
          <p:cNvPr id="579" name="Shape 579"/>
          <p:cNvPicPr/>
          <p:nvPr/>
        </p:nvPicPr>
        <p:blipFill>
          <a:blip r:embed="rId2"/>
          <a:stretch/>
        </p:blipFill>
        <p:spPr>
          <a:xfrm>
            <a:off x="8176991" y="97573"/>
            <a:ext cx="721842" cy="720230"/>
          </a:xfrm>
          <a:prstGeom prst="rect">
            <a:avLst/>
          </a:prstGeom>
        </p:spPr>
      </p:pic>
      <p:sp>
        <p:nvSpPr>
          <p:cNvPr id="580" name="Shape 580"/>
          <p:cNvSpPr/>
          <p:nvPr/>
        </p:nvSpPr>
        <p:spPr>
          <a:xfrm rot="18900000">
            <a:off x="1711931" y="218597"/>
            <a:ext cx="412800" cy="412800"/>
          </a:xfrm>
          <a:prstGeom prst="roundRect">
            <a:avLst/>
          </a:prstGeom>
          <a:solidFill>
            <a:srgbClr val="3C1E78">
              <a:alpha val="30196"/>
            </a:srgb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pic>
        <p:nvPicPr>
          <p:cNvPr id="582" name="Shape 582"/>
          <p:cNvPicPr/>
          <p:nvPr/>
        </p:nvPicPr>
        <p:blipFill>
          <a:blip r:embed="rId3"/>
          <a:stretch/>
        </p:blipFill>
        <p:spPr>
          <a:xfrm>
            <a:off x="2827337" y="457688"/>
            <a:ext cx="3489325" cy="4427538"/>
          </a:xfrm>
          <a:prstGeom prst="rect">
            <a:avLst/>
          </a:prstGeom>
          <a:ln>
            <a:noFill/>
          </a:ln>
        </p:spPr>
      </p:pic>
      <p:sp>
        <p:nvSpPr>
          <p:cNvPr id="583" name="Shape 583"/>
          <p:cNvSpPr/>
          <p:nvPr/>
        </p:nvSpPr>
        <p:spPr>
          <a:xfrm rot="16200000">
            <a:off x="1780593" y="2498572"/>
            <a:ext cx="1056700" cy="369332"/>
          </a:xfrm>
          <a:prstGeom prst="rect">
            <a:avLst/>
          </a:prstGeom>
        </p:spPr>
        <p:txBody>
          <a:bodyPr wrap="none" lIns="91440" tIns="45720" rIns="91440" bIns="45720">
            <a:spAutoFit/>
          </a:bodyPr>
          <a:lstStyle/>
          <a:p>
            <a:pPr marL="0" indent="0" algn="just"/>
            <a:r>
              <a:rPr sz="1800" b="1">
                <a:solidFill>
                  <a:srgbClr val="1F497D"/>
                </a:solidFill>
                <a:latin typeface="Arial Narrow"/>
                <a:ea typeface="Arial Narrow"/>
                <a:cs typeface="Arial Narrow"/>
              </a:rPr>
              <a:t>ПРИМЕР:</a:t>
            </a:r>
          </a:p>
        </p:txBody>
      </p:sp>
      <p:pic>
        <p:nvPicPr>
          <p:cNvPr id="585" name="Shape 585"/>
          <p:cNvPicPr/>
          <p:nvPr/>
        </p:nvPicPr>
        <p:blipFill>
          <a:blip r:embed="rId4"/>
          <a:stretch/>
        </p:blipFill>
        <p:spPr>
          <a:xfrm>
            <a:off x="6416185" y="4207500"/>
            <a:ext cx="1570112" cy="828966"/>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GroupShape 586"/>
        <p:cNvGrpSpPr/>
        <p:nvPr/>
      </p:nvGrpSpPr>
      <p:grpSpPr>
        <a:xfrm>
          <a:off x="0" y="0"/>
          <a:ext cx="0" cy="0"/>
          <a:chOff x="0" y="0"/>
          <a:chExt cx="0" cy="0"/>
        </a:xfrm>
      </p:grpSpPr>
      <p:sp>
        <p:nvSpPr>
          <p:cNvPr id="587" name="Shape 587"/>
          <p:cNvSpPr/>
          <p:nvPr/>
        </p:nvSpPr>
        <p:spPr>
          <a:xfrm rot="18900000">
            <a:off x="852457" y="118263"/>
            <a:ext cx="886893" cy="886892"/>
          </a:xfrm>
          <a:prstGeom prst="roundRect">
            <a:avLst/>
          </a:prstGeom>
          <a:solidFill>
            <a:schemeClr val="bg1"/>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588" name="Shape 588"/>
          <p:cNvSpPr/>
          <p:nvPr/>
        </p:nvSpPr>
        <p:spPr>
          <a:xfrm>
            <a:off x="-268224" y="1410031"/>
            <a:ext cx="8743449" cy="423553"/>
          </a:xfrm>
          <a:prstGeom prst="roundRect">
            <a:avLst/>
          </a:prstGeom>
          <a:solidFill>
            <a:srgbClr val="EBE4EE">
              <a:alpha val="25000"/>
            </a:srgb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589" name="Shape 589"/>
          <p:cNvSpPr/>
          <p:nvPr/>
        </p:nvSpPr>
        <p:spPr>
          <a:xfrm>
            <a:off x="313386" y="943922"/>
            <a:ext cx="8519464" cy="3677929"/>
          </a:xfrm>
          <a:prstGeom prst="rect">
            <a:avLst/>
          </a:prstGeom>
        </p:spPr>
        <p:txBody>
          <a:bodyPr wrap="square" lIns="91440" tIns="45720" rIns="91440" bIns="45720">
            <a:spAutoFit/>
          </a:bodyPr>
          <a:lstStyle/>
          <a:p>
            <a:pPr marL="457200" indent="0" algn="l"/>
            <a:r>
              <a:rPr sz="1300">
                <a:solidFill>
                  <a:srgbClr val="1D70B7"/>
                </a:solidFill>
                <a:latin typeface="Arial Narrow"/>
                <a:ea typeface="Arial Narrow"/>
                <a:cs typeface="Arial Narrow"/>
              </a:rPr>
              <a:t>При сборе персональных данных посредством электронных форм типа «Обратная связь», «Оплатить», «Оставить отзыв», «Написать нам», «Задать вопрос», «Оформить заявку» и т.п. необходимо предусмотреть возможность пользователю сайта проставить отметку о своем согласии на обработку персональных данных. Согласие может быть представлено пользователем сайта в виде проставления соответствующей отметки в чек-боксе, расположенном непосредственно в форме сбора со следующей формулировкой «Я согласен на обработку персональных данных в соответствии с Политикой/Пользовательским соглашением/Условиями пользования сайта». Также необходимо разместить на сайте документ, определяющий политику в отношении обработки персональных данных и сведения о реализуемых требованиях к защите персональных данных. В соответствии с частью 5 статьи 18 Федерального закона от 27.07.2006 № 152-ФЗ «О персональных данных» при сборе персональных данных, в том числе посредством информационно-телекоммуникационной сети "Интернет", оператор обязан обеспечить запись, систематизацию, накопление, хранение, уточнение (обновление, изменение), извлечение персональных данных граждан Российской Федерации с использованием баз данных, находящихся на территории Российской Федерации.</a:t>
            </a:r>
          </a:p>
          <a:p>
            <a:pPr marL="457200" indent="0" algn="l"/>
            <a:endParaRPr sz="1300">
              <a:solidFill>
                <a:srgbClr val="1D70B7"/>
              </a:solidFill>
              <a:latin typeface="Arial Narrow"/>
              <a:ea typeface="Arial Narrow"/>
              <a:cs typeface="Arial Narrow"/>
            </a:endParaRPr>
          </a:p>
          <a:p>
            <a:pPr marL="628650" indent="-171450" algn="l"/>
            <a:r>
              <a:rPr sz="1300">
                <a:solidFill>
                  <a:srgbClr val="1D70B7"/>
                </a:solidFill>
                <a:latin typeface="Arial Narrow"/>
                <a:ea typeface="Arial Narrow"/>
                <a:cs typeface="Arial Narrow"/>
              </a:rPr>
              <a:t>С целью недопущения нарушения ч. 5 ст. 5 Федерального закона от 27.07.2006 № 152-ФЗ «О персональных данных» при</a:t>
            </a:r>
          </a:p>
          <a:p>
            <a:pPr marL="628650" indent="-171450" algn="l"/>
            <a:r>
              <a:rPr sz="1300">
                <a:solidFill>
                  <a:srgbClr val="1D70B7"/>
                </a:solidFill>
                <a:latin typeface="Arial Narrow"/>
                <a:ea typeface="Arial Narrow"/>
                <a:cs typeface="Arial Narrow"/>
              </a:rPr>
              <a:t>заполнении формы «Обратная связь», «Задать вопрос» и т.д. следует не запрашивать избыточные персональные данные,</a:t>
            </a:r>
          </a:p>
          <a:p>
            <a:pPr marL="628650" indent="-171450" algn="l"/>
            <a:r>
              <a:rPr sz="1300">
                <a:solidFill>
                  <a:srgbClr val="1D70B7"/>
                </a:solidFill>
                <a:latin typeface="Arial Narrow"/>
                <a:ea typeface="Arial Narrow"/>
                <a:cs typeface="Arial Narrow"/>
              </a:rPr>
              <a:t>например: паспортные данные, адрес регистрации или иные сведения, которые не соответствуют заявленной цели</a:t>
            </a:r>
          </a:p>
          <a:p>
            <a:pPr marL="628650" indent="-171450" algn="l"/>
            <a:r>
              <a:rPr sz="1300">
                <a:solidFill>
                  <a:srgbClr val="1D70B7"/>
                </a:solidFill>
                <a:latin typeface="Arial Narrow"/>
                <a:ea typeface="Arial Narrow"/>
                <a:cs typeface="Arial Narrow"/>
              </a:rPr>
              <a:t>обработки.</a:t>
            </a:r>
          </a:p>
          <a:p>
            <a:pPr marL="628650" indent="-171450" algn="l"/>
            <a:endParaRPr sz="1200">
              <a:solidFill>
                <a:srgbClr val="3C1E78"/>
              </a:solidFill>
              <a:latin typeface="Arial Narrow"/>
              <a:ea typeface="Arial Narrow"/>
              <a:cs typeface="Arial Narrow"/>
            </a:endParaRPr>
          </a:p>
        </p:txBody>
      </p:sp>
      <p:sp>
        <p:nvSpPr>
          <p:cNvPr id="590" name="Shape 590"/>
          <p:cNvSpPr txBox="1">
            <a:spLocks noGrp="1"/>
          </p:cNvSpPr>
          <p:nvPr>
            <p:ph type="dt" idx="10"/>
          </p:nvPr>
        </p:nvSpPr>
        <p:spPr>
          <a:xfrm>
            <a:off x="8106695" y="4671342"/>
            <a:ext cx="844493" cy="365125"/>
          </a:xfrm>
          <a:prstGeom prst="rect">
            <a:avLst/>
          </a:prstGeom>
        </p:spPr>
        <p:txBody>
          <a:bodyPr/>
          <a:lstStyle>
            <a:defPPr/>
            <a:lvl1pPr lvl="0"/>
          </a:lstStyle>
          <a:p>
            <a:pPr algn="r"/>
            <a:r>
              <a:rPr sz="1400">
                <a:solidFill>
                  <a:schemeClr val="bg1">
                    <a:lumMod val="95000"/>
                  </a:schemeClr>
                </a:solidFill>
                <a:latin typeface="Arial Narrow"/>
                <a:ea typeface="Arial Narrow"/>
                <a:cs typeface="Arial Narrow"/>
              </a:rPr>
              <a:t>20</a:t>
            </a:r>
            <a:endParaRPr sz="2000">
              <a:solidFill>
                <a:schemeClr val="bg1">
                  <a:lumMod val="95000"/>
                </a:schemeClr>
              </a:solidFill>
              <a:latin typeface="Arial Narrow"/>
              <a:ea typeface="Arial Narrow"/>
              <a:cs typeface="Arial Narrow"/>
            </a:endParaRPr>
          </a:p>
        </p:txBody>
      </p:sp>
      <p:sp>
        <p:nvSpPr>
          <p:cNvPr id="591" name="Shape 591"/>
          <p:cNvSpPr/>
          <p:nvPr/>
        </p:nvSpPr>
        <p:spPr>
          <a:xfrm rot="18900000">
            <a:off x="891706" y="-477363"/>
            <a:ext cx="842717" cy="842718"/>
          </a:xfrm>
          <a:prstGeom prst="roundRect">
            <a:avLst/>
          </a:prstGeom>
          <a:solidFill>
            <a:schemeClr val="accent1">
              <a:lumMod val="20000"/>
              <a:lumOff val="80000"/>
            </a:scheme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592" name="Shape 592"/>
          <p:cNvSpPr/>
          <p:nvPr/>
        </p:nvSpPr>
        <p:spPr>
          <a:xfrm rot="18900000">
            <a:off x="204376" y="181948"/>
            <a:ext cx="759520" cy="759520"/>
          </a:xfrm>
          <a:prstGeom prst="roundRect">
            <a:avLst/>
          </a:prstGeom>
          <a:solidFill>
            <a:schemeClr val="accent1">
              <a:lumMod val="20000"/>
              <a:lumOff val="80000"/>
              <a:alpha val="80000"/>
            </a:scheme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593" name="Shape 593"/>
          <p:cNvSpPr/>
          <p:nvPr/>
        </p:nvSpPr>
        <p:spPr>
          <a:xfrm rot="18900000">
            <a:off x="249958" y="-356702"/>
            <a:ext cx="979615" cy="979615"/>
          </a:xfrm>
          <a:prstGeom prst="roundRect">
            <a:avLst/>
          </a:prstGeom>
          <a:solidFill>
            <a:srgbClr val="3C1E78">
              <a:alpha val="30196"/>
            </a:srgb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594" name="Shape 594"/>
          <p:cNvSpPr/>
          <p:nvPr/>
        </p:nvSpPr>
        <p:spPr>
          <a:xfrm rot="18900000">
            <a:off x="8037204" y="-43019"/>
            <a:ext cx="1001417" cy="1001417"/>
          </a:xfrm>
          <a:prstGeom prst="roundRect">
            <a:avLst/>
          </a:prstGeom>
          <a:solidFill>
            <a:schemeClr val="bg1"/>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pic>
        <p:nvPicPr>
          <p:cNvPr id="596" name="Shape 596"/>
          <p:cNvPicPr/>
          <p:nvPr/>
        </p:nvPicPr>
        <p:blipFill>
          <a:blip r:embed="rId2"/>
          <a:stretch/>
        </p:blipFill>
        <p:spPr>
          <a:xfrm>
            <a:off x="8176991" y="97573"/>
            <a:ext cx="721842" cy="720230"/>
          </a:xfrm>
          <a:prstGeom prst="rect">
            <a:avLst/>
          </a:prstGeom>
        </p:spPr>
      </p:pic>
      <p:sp>
        <p:nvSpPr>
          <p:cNvPr id="597" name="Shape 597"/>
          <p:cNvSpPr/>
          <p:nvPr/>
        </p:nvSpPr>
        <p:spPr>
          <a:xfrm rot="18900000">
            <a:off x="1711931" y="218597"/>
            <a:ext cx="412800" cy="412800"/>
          </a:xfrm>
          <a:prstGeom prst="roundRect">
            <a:avLst/>
          </a:prstGeom>
          <a:solidFill>
            <a:srgbClr val="3C1E78">
              <a:alpha val="30196"/>
            </a:srgb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598" name="Shape 598"/>
          <p:cNvSpPr txBox="1"/>
          <p:nvPr/>
        </p:nvSpPr>
        <p:spPr>
          <a:xfrm>
            <a:off x="2059861" y="477165"/>
            <a:ext cx="5765117" cy="430887"/>
          </a:xfrm>
          <a:prstGeom prst="rect">
            <a:avLst/>
          </a:prstGeom>
          <a:noFill/>
        </p:spPr>
        <p:txBody>
          <a:bodyPr wrap="square" lIns="0" tIns="0" rIns="0" bIns="0">
            <a:spAutoFit/>
          </a:bodyPr>
          <a:lstStyle/>
          <a:p>
            <a:pPr marL="0" indent="0" algn="ctr"/>
            <a:r>
              <a:rPr sz="1400">
                <a:solidFill>
                  <a:srgbClr val="3C1E78"/>
                </a:solidFill>
                <a:latin typeface="Arial"/>
                <a:ea typeface="Arial"/>
                <a:cs typeface="Arial"/>
              </a:rPr>
              <a:t>НА САЙТЕ В СЕТИ ИНТЕРНЕТ:</a:t>
            </a:r>
            <a:endParaRPr sz="3200">
              <a:solidFill>
                <a:srgbClr val="3C1E78"/>
              </a:solidFill>
              <a:latin typeface="Arial"/>
              <a:ea typeface="Arial"/>
              <a:cs typeface="Arial"/>
            </a:endParaRPr>
          </a:p>
          <a:p>
            <a:pPr marL="0" indent="0" algn="ctr"/>
            <a:endParaRPr sz="1400" b="1">
              <a:solidFill>
                <a:srgbClr val="3C1E78"/>
              </a:solidFill>
              <a:latin typeface="Arial Narrow"/>
              <a:ea typeface="Arial Narrow"/>
              <a:cs typeface="Arial Narrow"/>
            </a:endParaRPr>
          </a:p>
        </p:txBody>
      </p:sp>
      <p:sp>
        <p:nvSpPr>
          <p:cNvPr id="599" name="Shape 599"/>
          <p:cNvSpPr/>
          <p:nvPr/>
        </p:nvSpPr>
        <p:spPr>
          <a:xfrm>
            <a:off x="265980" y="3561335"/>
            <a:ext cx="463296" cy="463296"/>
          </a:xfrm>
          <a:prstGeom prst="ellipse">
            <a:avLst/>
          </a:prstGeom>
          <a:noFill/>
          <a:ln w="12700">
            <a:solidFill>
              <a:srgbClr val="3C1E78"/>
            </a:solidFill>
            <a:prstDash val="solid"/>
          </a:ln>
        </p:spPr>
        <p:txBody>
          <a:bodyPr lIns="91440" tIns="45720" rIns="91440" bIns="45720" anchor="ctr"/>
          <a:lstStyle/>
          <a:p>
            <a:pPr marL="0" indent="0" algn="ctr"/>
            <a:r>
              <a:rPr sz="1800">
                <a:solidFill>
                  <a:srgbClr val="3C1E78"/>
                </a:solidFill>
                <a:latin typeface="Arial Narrow"/>
                <a:ea typeface="Arial Narrow"/>
                <a:cs typeface="Arial Narrow"/>
              </a:rPr>
              <a:t>2</a:t>
            </a:r>
          </a:p>
        </p:txBody>
      </p:sp>
      <p:sp>
        <p:nvSpPr>
          <p:cNvPr id="600" name="Shape 600"/>
          <p:cNvSpPr/>
          <p:nvPr/>
        </p:nvSpPr>
        <p:spPr>
          <a:xfrm>
            <a:off x="234230" y="1193973"/>
            <a:ext cx="463296" cy="463296"/>
          </a:xfrm>
          <a:prstGeom prst="ellipse">
            <a:avLst/>
          </a:prstGeom>
          <a:noFill/>
          <a:ln w="12700">
            <a:solidFill>
              <a:srgbClr val="3C1E78"/>
            </a:solidFill>
            <a:prstDash val="solid"/>
          </a:ln>
        </p:spPr>
        <p:txBody>
          <a:bodyPr lIns="91440" tIns="45720" rIns="91440" bIns="45720" anchor="ctr"/>
          <a:lstStyle/>
          <a:p>
            <a:pPr marL="0" indent="0" algn="ctr"/>
            <a:r>
              <a:rPr sz="1800">
                <a:solidFill>
                  <a:srgbClr val="3C1E78"/>
                </a:solidFill>
                <a:latin typeface="Arial Narrow"/>
                <a:ea typeface="Arial Narrow"/>
                <a:cs typeface="Arial Narrow"/>
              </a:rPr>
              <a:t>1</a:t>
            </a:r>
          </a:p>
        </p:txBody>
      </p:sp>
      <p:pic>
        <p:nvPicPr>
          <p:cNvPr id="602" name="Shape 602"/>
          <p:cNvPicPr/>
          <p:nvPr/>
        </p:nvPicPr>
        <p:blipFill>
          <a:blip r:embed="rId3"/>
          <a:stretch/>
        </p:blipFill>
        <p:spPr>
          <a:xfrm>
            <a:off x="7973508" y="4006850"/>
            <a:ext cx="1170491" cy="113665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GroupShape 603"/>
        <p:cNvGrpSpPr/>
        <p:nvPr/>
      </p:nvGrpSpPr>
      <p:grpSpPr>
        <a:xfrm>
          <a:off x="0" y="0"/>
          <a:ext cx="0" cy="0"/>
          <a:chOff x="0" y="0"/>
          <a:chExt cx="0" cy="0"/>
        </a:xfrm>
      </p:grpSpPr>
      <p:pic>
        <p:nvPicPr>
          <p:cNvPr id="605" name="Shape 605"/>
          <p:cNvPicPr/>
          <p:nvPr/>
        </p:nvPicPr>
        <p:blipFill>
          <a:blip r:embed="rId2"/>
          <a:stretch/>
        </p:blipFill>
        <p:spPr>
          <a:xfrm>
            <a:off x="7973508" y="3867150"/>
            <a:ext cx="1170491" cy="1136650"/>
          </a:xfrm>
          <a:prstGeom prst="rect">
            <a:avLst/>
          </a:prstGeom>
        </p:spPr>
      </p:pic>
      <p:sp>
        <p:nvSpPr>
          <p:cNvPr id="606" name="Shape 606"/>
          <p:cNvSpPr/>
          <p:nvPr/>
        </p:nvSpPr>
        <p:spPr>
          <a:xfrm rot="18900000">
            <a:off x="204376" y="181948"/>
            <a:ext cx="759520" cy="759520"/>
          </a:xfrm>
          <a:prstGeom prst="roundRect">
            <a:avLst/>
          </a:prstGeom>
          <a:solidFill>
            <a:schemeClr val="accent1">
              <a:lumMod val="20000"/>
              <a:lumOff val="80000"/>
              <a:alpha val="80000"/>
            </a:scheme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607" name="Shape 607"/>
          <p:cNvSpPr/>
          <p:nvPr/>
        </p:nvSpPr>
        <p:spPr>
          <a:xfrm>
            <a:off x="-268224" y="1410031"/>
            <a:ext cx="8743449" cy="423553"/>
          </a:xfrm>
          <a:prstGeom prst="roundRect">
            <a:avLst/>
          </a:prstGeom>
          <a:solidFill>
            <a:srgbClr val="EBE4EE">
              <a:alpha val="25000"/>
            </a:srgb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608" name="Shape 608"/>
          <p:cNvSpPr/>
          <p:nvPr/>
        </p:nvSpPr>
        <p:spPr>
          <a:xfrm>
            <a:off x="192736" y="581084"/>
            <a:ext cx="8430564" cy="4647426"/>
          </a:xfrm>
          <a:prstGeom prst="rect">
            <a:avLst/>
          </a:prstGeom>
        </p:spPr>
        <p:txBody>
          <a:bodyPr wrap="square" lIns="91440" tIns="45720" rIns="91440" bIns="45720">
            <a:spAutoFit/>
          </a:bodyPr>
          <a:lstStyle>
            <a:defPPr/>
            <a:lvl1pPr marL="0" lvl="0" indent="0" algn="l">
              <a:defRPr sz="1800">
                <a:solidFill>
                  <a:schemeClr val="tx1"/>
                </a:solidFill>
                <a:latin typeface="+mn-lt"/>
                <a:ea typeface="+mn-ea"/>
                <a:cs typeface="+mn-cs"/>
              </a:defRPr>
            </a:lvl1pPr>
            <a:lvl2pPr marL="457200" lvl="1" indent="0" algn="l">
              <a:defRPr sz="1800">
                <a:solidFill>
                  <a:schemeClr val="tx1"/>
                </a:solidFill>
                <a:latin typeface="+mn-lt"/>
                <a:ea typeface="+mn-ea"/>
                <a:cs typeface="+mn-cs"/>
              </a:defRPr>
            </a:lvl2pPr>
            <a:lvl3pPr marL="914400" lvl="2" indent="0" algn="l">
              <a:defRPr sz="1800">
                <a:solidFill>
                  <a:schemeClr val="tx1"/>
                </a:solidFill>
                <a:latin typeface="+mn-lt"/>
                <a:ea typeface="+mn-ea"/>
                <a:cs typeface="+mn-cs"/>
              </a:defRPr>
            </a:lvl3pPr>
            <a:lvl4pPr marL="1371600" lvl="3" indent="0" algn="l">
              <a:defRPr sz="1800">
                <a:solidFill>
                  <a:schemeClr val="tx1"/>
                </a:solidFill>
                <a:latin typeface="+mn-lt"/>
                <a:ea typeface="+mn-ea"/>
                <a:cs typeface="+mn-cs"/>
              </a:defRPr>
            </a:lvl4pPr>
            <a:lvl5pPr marL="1828800" lvl="4" indent="0" algn="l">
              <a:defRPr sz="1800">
                <a:solidFill>
                  <a:schemeClr val="tx1"/>
                </a:solidFill>
                <a:latin typeface="+mn-lt"/>
                <a:ea typeface="+mn-ea"/>
                <a:cs typeface="+mn-cs"/>
              </a:defRPr>
            </a:lvl5pPr>
            <a:lvl6pPr marL="2286000" lvl="5" indent="0" algn="l">
              <a:defRPr sz="1800">
                <a:solidFill>
                  <a:schemeClr val="tx1"/>
                </a:solidFill>
                <a:latin typeface="+mn-lt"/>
                <a:ea typeface="+mn-ea"/>
                <a:cs typeface="+mn-cs"/>
              </a:defRPr>
            </a:lvl6pPr>
            <a:lvl7pPr marL="2743200" lvl="6" indent="0" algn="l">
              <a:defRPr sz="1800">
                <a:solidFill>
                  <a:schemeClr val="tx1"/>
                </a:solidFill>
                <a:latin typeface="+mn-lt"/>
                <a:ea typeface="+mn-ea"/>
                <a:cs typeface="+mn-cs"/>
              </a:defRPr>
            </a:lvl7pPr>
            <a:lvl8pPr marL="3200400" lvl="7" indent="0" algn="l">
              <a:defRPr sz="1800">
                <a:solidFill>
                  <a:schemeClr val="tx1"/>
                </a:solidFill>
                <a:latin typeface="+mn-lt"/>
                <a:ea typeface="+mn-ea"/>
                <a:cs typeface="+mn-cs"/>
              </a:defRPr>
            </a:lvl8pPr>
            <a:lvl9pPr marL="3657600" lvl="8" indent="0" algn="l">
              <a:defRPr sz="1800">
                <a:solidFill>
                  <a:schemeClr val="tx1"/>
                </a:solidFill>
                <a:latin typeface="+mn-lt"/>
                <a:ea typeface="+mn-ea"/>
                <a:cs typeface="+mn-cs"/>
              </a:defRPr>
            </a:lvl9pPr>
          </a:lstStyle>
          <a:p>
            <a:pPr marL="457200" indent="0" algn="l"/>
            <a:endParaRPr sz="1200">
              <a:solidFill>
                <a:srgbClr val="1D70B7"/>
              </a:solidFill>
              <a:latin typeface="Arial Narrow"/>
              <a:ea typeface="Arial Narrow"/>
              <a:cs typeface="Arial Narrow"/>
            </a:endParaRPr>
          </a:p>
          <a:p>
            <a:pPr marL="628650" indent="-171450" algn="l"/>
            <a:r>
              <a:rPr sz="1300">
                <a:solidFill>
                  <a:srgbClr val="1D70B7"/>
                </a:solidFill>
                <a:latin typeface="Arial Narrow"/>
                <a:ea typeface="Arial Narrow"/>
                <a:cs typeface="Arial Narrow"/>
              </a:rPr>
              <a:t>В случае наличия на сайте метрических программ, например интернет-сервисов Яндекс.Метрика, Google.Analytics и</a:t>
            </a:r>
          </a:p>
          <a:p>
            <a:pPr marL="628650" indent="-171450" algn="l"/>
            <a:r>
              <a:rPr sz="1300">
                <a:solidFill>
                  <a:srgbClr val="1D70B7"/>
                </a:solidFill>
                <a:latin typeface="Arial Narrow"/>
                <a:ea typeface="Arial Narrow"/>
                <a:cs typeface="Arial Narrow"/>
              </a:rPr>
              <a:t>т.д., необходимо информировать о факте обработки персональных данных с использованием данных интернет-сервисов</a:t>
            </a:r>
          </a:p>
          <a:p>
            <a:pPr marL="628650" indent="-171450" algn="l"/>
            <a:r>
              <a:rPr sz="1300">
                <a:solidFill>
                  <a:srgbClr val="1D70B7"/>
                </a:solidFill>
                <a:latin typeface="Arial Narrow"/>
                <a:ea typeface="Arial Narrow"/>
                <a:cs typeface="Arial Narrow"/>
              </a:rPr>
              <a:t>и предусмотреть возможность пользователю сайта проставить отметку о своем согласии на обработку персональных</a:t>
            </a:r>
          </a:p>
          <a:p>
            <a:pPr marL="628650" indent="-171450" algn="l"/>
            <a:r>
              <a:rPr sz="1300">
                <a:solidFill>
                  <a:srgbClr val="1D70B7"/>
                </a:solidFill>
                <a:latin typeface="Arial Narrow"/>
                <a:ea typeface="Arial Narrow"/>
                <a:cs typeface="Arial Narrow"/>
              </a:rPr>
              <a:t>данных. Согласие может быть представлено пользователем сайта в виде проставления соответствующей отметки,</a:t>
            </a:r>
          </a:p>
          <a:p>
            <a:pPr marL="628650" indent="-171450" algn="l"/>
            <a:r>
              <a:rPr sz="1300">
                <a:solidFill>
                  <a:srgbClr val="1D70B7"/>
                </a:solidFill>
                <a:latin typeface="Arial Narrow"/>
                <a:ea typeface="Arial Narrow"/>
                <a:cs typeface="Arial Narrow"/>
              </a:rPr>
              <a:t>например, при использовании всплывающего окна с соответствующей информацией. В соответствии с частью 5 статьи 18</a:t>
            </a:r>
          </a:p>
          <a:p>
            <a:pPr marL="628650" indent="-171450" algn="l"/>
            <a:r>
              <a:rPr sz="1300">
                <a:solidFill>
                  <a:srgbClr val="1D70B7"/>
                </a:solidFill>
                <a:latin typeface="Arial Narrow"/>
                <a:ea typeface="Arial Narrow"/>
                <a:cs typeface="Arial Narrow"/>
              </a:rPr>
              <a:t>Федерального закона от 27.07.2006 № 152-ФЗ «О персональных данных» при сборе персональных данных, в том числе</a:t>
            </a:r>
          </a:p>
          <a:p>
            <a:pPr marL="628650" indent="-171450" algn="l"/>
            <a:r>
              <a:rPr sz="1300">
                <a:solidFill>
                  <a:srgbClr val="1D70B7"/>
                </a:solidFill>
                <a:latin typeface="Arial Narrow"/>
                <a:ea typeface="Arial Narrow"/>
                <a:cs typeface="Arial Narrow"/>
              </a:rPr>
              <a:t>посредством информационно-телекоммуникационной сети "Интернет", оператор обязан обеспечить запись,</a:t>
            </a:r>
          </a:p>
          <a:p>
            <a:pPr marL="628650" indent="-171450" algn="l"/>
            <a:r>
              <a:rPr sz="1300">
                <a:solidFill>
                  <a:srgbClr val="1D70B7"/>
                </a:solidFill>
                <a:latin typeface="Arial Narrow"/>
                <a:ea typeface="Arial Narrow"/>
                <a:cs typeface="Arial Narrow"/>
              </a:rPr>
              <a:t>систематизацию, накопление, хранение, уточнение (обновление, изменение), извлечение персональных данных граждан</a:t>
            </a:r>
          </a:p>
          <a:p>
            <a:pPr marL="628650" indent="-171450" algn="l"/>
            <a:r>
              <a:rPr sz="1300">
                <a:solidFill>
                  <a:srgbClr val="1D70B7"/>
                </a:solidFill>
                <a:latin typeface="Arial Narrow"/>
                <a:ea typeface="Arial Narrow"/>
                <a:cs typeface="Arial Narrow"/>
              </a:rPr>
              <a:t>Российской Федерации с использованием баз данных, находящихся на территории Российской Федерации. Также</a:t>
            </a:r>
          </a:p>
          <a:p>
            <a:pPr marL="628650" indent="-171450" algn="l"/>
            <a:r>
              <a:rPr sz="1300">
                <a:solidFill>
                  <a:srgbClr val="1D70B7"/>
                </a:solidFill>
                <a:latin typeface="Arial Narrow"/>
                <a:ea typeface="Arial Narrow"/>
                <a:cs typeface="Arial Narrow"/>
              </a:rPr>
              <a:t>необходимо разместить на сайте документ, определяющий политику в отношении обработки персональных данных и</a:t>
            </a:r>
          </a:p>
          <a:p>
            <a:pPr marL="628650" indent="-171450" algn="l"/>
            <a:r>
              <a:rPr sz="1300">
                <a:solidFill>
                  <a:srgbClr val="1D70B7"/>
                </a:solidFill>
                <a:latin typeface="Arial Narrow"/>
                <a:ea typeface="Arial Narrow"/>
                <a:cs typeface="Arial Narrow"/>
              </a:rPr>
              <a:t>сведения о реализуемых требованиях к защите персональных данных. Документ, определяющий политику</a:t>
            </a:r>
          </a:p>
          <a:p>
            <a:pPr marL="628650" indent="-171450" algn="l"/>
            <a:r>
              <a:rPr sz="1300">
                <a:solidFill>
                  <a:srgbClr val="1D70B7"/>
                </a:solidFill>
                <a:latin typeface="Arial Narrow"/>
                <a:ea typeface="Arial Narrow"/>
                <a:cs typeface="Arial Narrow"/>
              </a:rPr>
              <a:t>владельца сайта в отношении обработки персональных данных, должен содержать в себе следующие положения:</a:t>
            </a:r>
          </a:p>
          <a:p>
            <a:pPr marL="628650" lvl="1" indent="-171450">
              <a:buFont typeface="Arial"/>
              <a:buChar char="•"/>
            </a:pPr>
            <a:r>
              <a:rPr sz="1300">
                <a:solidFill>
                  <a:srgbClr val="1D70B7"/>
                </a:solidFill>
                <a:latin typeface="Arial Narrow"/>
                <a:ea typeface="Arial Narrow"/>
                <a:cs typeface="Arial Narrow"/>
              </a:rPr>
              <a:t>сведения о факте использования интернет-сервисов (Google.Analytics и Яндекс.Метрика);</a:t>
            </a:r>
          </a:p>
          <a:p>
            <a:pPr marL="628650" lvl="1" indent="-171450">
              <a:buFont typeface="Arial"/>
              <a:buChar char="•"/>
            </a:pPr>
            <a:r>
              <a:rPr sz="1300">
                <a:solidFill>
                  <a:srgbClr val="1D70B7"/>
                </a:solidFill>
                <a:latin typeface="Arial Narrow"/>
                <a:ea typeface="Arial Narrow"/>
                <a:cs typeface="Arial Narrow"/>
              </a:rPr>
              <a:t>перечень обрабатываемых персональных данных с использованием Google.Analytics и Яндекс.Метрика;</a:t>
            </a:r>
          </a:p>
          <a:p>
            <a:pPr marL="628650" lvl="1" indent="-171450">
              <a:buFont typeface="Arial"/>
              <a:buChar char="•"/>
            </a:pPr>
            <a:r>
              <a:rPr sz="1300">
                <a:solidFill>
                  <a:srgbClr val="1D70B7"/>
                </a:solidFill>
                <a:latin typeface="Arial Narrow"/>
                <a:ea typeface="Arial Narrow"/>
                <a:cs typeface="Arial Narrow"/>
              </a:rPr>
              <a:t>сведения об осуществлении трансграничной передачи персональных данных, обрабатываемых с использованием Google.Analytics.</a:t>
            </a:r>
          </a:p>
          <a:p>
            <a:pPr lvl="1"/>
            <a:endParaRPr sz="1300">
              <a:solidFill>
                <a:srgbClr val="1D70B7"/>
              </a:solidFill>
              <a:latin typeface="Arial Narrow"/>
              <a:ea typeface="Arial Narrow"/>
              <a:cs typeface="Arial Narrow"/>
            </a:endParaRPr>
          </a:p>
          <a:p>
            <a:pPr marL="628650" lvl="1" indent="-171450"/>
            <a:r>
              <a:rPr sz="1300">
                <a:solidFill>
                  <a:srgbClr val="1D70B7"/>
                </a:solidFill>
                <a:latin typeface="Arial Narrow"/>
                <a:ea typeface="Arial Narrow"/>
                <a:cs typeface="Arial Narrow"/>
              </a:rPr>
              <a:t>Перечень сведений (цели, объем обрабатываемых персональных данных, перечень действий, правовые основания и</a:t>
            </a:r>
          </a:p>
          <a:p>
            <a:pPr marL="628650" lvl="1" indent="-171450"/>
            <a:r>
              <a:rPr sz="1300">
                <a:solidFill>
                  <a:srgbClr val="1D70B7"/>
                </a:solidFill>
                <a:latin typeface="Arial Narrow"/>
                <a:ea typeface="Arial Narrow"/>
                <a:cs typeface="Arial Narrow"/>
              </a:rPr>
              <a:t>т.д.), размещенный в Реестре операторов, осуществляющих обработку персональных данных, должен совпадать со</a:t>
            </a:r>
          </a:p>
          <a:p>
            <a:pPr marL="628650" lvl="1" indent="-171450"/>
            <a:r>
              <a:rPr sz="1300">
                <a:solidFill>
                  <a:srgbClr val="1D70B7"/>
                </a:solidFill>
                <a:latin typeface="Arial Narrow"/>
                <a:ea typeface="Arial Narrow"/>
                <a:cs typeface="Arial Narrow"/>
              </a:rPr>
              <a:t>сведениями, закрепленными в документе, определяющем политику в отношении обработки персональных данных.</a:t>
            </a:r>
          </a:p>
          <a:p>
            <a:pPr marL="628650" lvl="1" indent="-171450"/>
            <a:endParaRPr sz="1200">
              <a:solidFill>
                <a:srgbClr val="1D70B7"/>
              </a:solidFill>
              <a:latin typeface="Arial Narrow"/>
              <a:ea typeface="Arial Narrow"/>
              <a:cs typeface="Arial Narrow"/>
            </a:endParaRPr>
          </a:p>
          <a:p>
            <a:pPr marL="628650" lvl="1" indent="-171450"/>
            <a:endParaRPr sz="1200">
              <a:solidFill>
                <a:srgbClr val="3C1E78"/>
              </a:solidFill>
              <a:latin typeface="Arial Narrow"/>
              <a:ea typeface="Arial Narrow"/>
              <a:cs typeface="Arial Narrow"/>
            </a:endParaRPr>
          </a:p>
        </p:txBody>
      </p:sp>
      <p:sp>
        <p:nvSpPr>
          <p:cNvPr id="609" name="Shape 609"/>
          <p:cNvSpPr txBox="1">
            <a:spLocks noGrp="1"/>
          </p:cNvSpPr>
          <p:nvPr>
            <p:ph type="dt" idx="10"/>
          </p:nvPr>
        </p:nvSpPr>
        <p:spPr>
          <a:xfrm>
            <a:off x="8106695" y="4671342"/>
            <a:ext cx="844493" cy="365125"/>
          </a:xfrm>
          <a:prstGeom prst="rect">
            <a:avLst/>
          </a:prstGeom>
        </p:spPr>
        <p:txBody>
          <a:bodyPr/>
          <a:lstStyle>
            <a:defPPr/>
            <a:lvl1pPr lvl="0"/>
          </a:lstStyle>
          <a:p>
            <a:pPr algn="r"/>
            <a:r>
              <a:rPr sz="1400">
                <a:solidFill>
                  <a:schemeClr val="bg1">
                    <a:lumMod val="95000"/>
                  </a:schemeClr>
                </a:solidFill>
                <a:latin typeface="Arial Narrow"/>
                <a:ea typeface="Arial Narrow"/>
                <a:cs typeface="Arial Narrow"/>
              </a:rPr>
              <a:t>21</a:t>
            </a:r>
            <a:endParaRPr sz="2000">
              <a:solidFill>
                <a:schemeClr val="bg1">
                  <a:lumMod val="95000"/>
                </a:schemeClr>
              </a:solidFill>
              <a:latin typeface="Arial Narrow"/>
              <a:ea typeface="Arial Narrow"/>
              <a:cs typeface="Arial Narrow"/>
            </a:endParaRPr>
          </a:p>
        </p:txBody>
      </p:sp>
      <p:sp>
        <p:nvSpPr>
          <p:cNvPr id="610" name="Shape 610"/>
          <p:cNvSpPr/>
          <p:nvPr/>
        </p:nvSpPr>
        <p:spPr>
          <a:xfrm rot="18900000">
            <a:off x="891706" y="-477363"/>
            <a:ext cx="842717" cy="842718"/>
          </a:xfrm>
          <a:prstGeom prst="roundRect">
            <a:avLst/>
          </a:prstGeom>
          <a:solidFill>
            <a:schemeClr val="accent1">
              <a:lumMod val="20000"/>
              <a:lumOff val="80000"/>
            </a:scheme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611" name="Shape 611"/>
          <p:cNvSpPr/>
          <p:nvPr/>
        </p:nvSpPr>
        <p:spPr>
          <a:xfrm rot="18900000">
            <a:off x="249958" y="-356702"/>
            <a:ext cx="979615" cy="979615"/>
          </a:xfrm>
          <a:prstGeom prst="roundRect">
            <a:avLst/>
          </a:prstGeom>
          <a:solidFill>
            <a:srgbClr val="3C1E78">
              <a:alpha val="30196"/>
            </a:srgb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612" name="Shape 612"/>
          <p:cNvSpPr/>
          <p:nvPr/>
        </p:nvSpPr>
        <p:spPr>
          <a:xfrm rot="18900000">
            <a:off x="8037204" y="-43019"/>
            <a:ext cx="1001417" cy="1001417"/>
          </a:xfrm>
          <a:prstGeom prst="roundRect">
            <a:avLst/>
          </a:prstGeom>
          <a:solidFill>
            <a:schemeClr val="bg1"/>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pic>
        <p:nvPicPr>
          <p:cNvPr id="614" name="Shape 614"/>
          <p:cNvPicPr/>
          <p:nvPr/>
        </p:nvPicPr>
        <p:blipFill>
          <a:blip r:embed="rId3"/>
          <a:stretch/>
        </p:blipFill>
        <p:spPr>
          <a:xfrm>
            <a:off x="8176991" y="97573"/>
            <a:ext cx="721842" cy="720230"/>
          </a:xfrm>
          <a:prstGeom prst="rect">
            <a:avLst/>
          </a:prstGeom>
        </p:spPr>
      </p:pic>
      <p:sp>
        <p:nvSpPr>
          <p:cNvPr id="615" name="Shape 615"/>
          <p:cNvSpPr/>
          <p:nvPr/>
        </p:nvSpPr>
        <p:spPr>
          <a:xfrm rot="18900000">
            <a:off x="1711931" y="218597"/>
            <a:ext cx="412800" cy="412800"/>
          </a:xfrm>
          <a:prstGeom prst="roundRect">
            <a:avLst/>
          </a:prstGeom>
          <a:solidFill>
            <a:srgbClr val="3C1E78">
              <a:alpha val="30196"/>
            </a:srgb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616" name="Shape 616"/>
          <p:cNvSpPr txBox="1"/>
          <p:nvPr/>
        </p:nvSpPr>
        <p:spPr>
          <a:xfrm>
            <a:off x="1793161" y="108866"/>
            <a:ext cx="5765117" cy="430886"/>
          </a:xfrm>
          <a:prstGeom prst="rect">
            <a:avLst/>
          </a:prstGeom>
          <a:noFill/>
        </p:spPr>
        <p:txBody>
          <a:bodyPr wrap="square" lIns="0" tIns="0" rIns="0" bIns="0">
            <a:spAutoFit/>
          </a:bodyPr>
          <a:lstStyle/>
          <a:p>
            <a:pPr marL="0" indent="0" algn="ctr"/>
            <a:r>
              <a:rPr sz="1400">
                <a:solidFill>
                  <a:srgbClr val="3C1E78"/>
                </a:solidFill>
                <a:latin typeface="Arial"/>
                <a:ea typeface="Arial"/>
                <a:cs typeface="Arial"/>
              </a:rPr>
              <a:t>НА САЙТЕ В СЕТИ ИНТЕРНЕТ:</a:t>
            </a:r>
            <a:endParaRPr sz="3200">
              <a:solidFill>
                <a:srgbClr val="3C1E78"/>
              </a:solidFill>
              <a:latin typeface="Arial"/>
              <a:ea typeface="Arial"/>
              <a:cs typeface="Arial"/>
            </a:endParaRPr>
          </a:p>
          <a:p>
            <a:pPr marL="0" indent="0" algn="ctr"/>
            <a:endParaRPr sz="1400" b="1">
              <a:solidFill>
                <a:srgbClr val="3C1E78"/>
              </a:solidFill>
              <a:latin typeface="Arial Narrow"/>
              <a:ea typeface="Arial Narrow"/>
              <a:cs typeface="Arial Narrow"/>
            </a:endParaRPr>
          </a:p>
        </p:txBody>
      </p:sp>
      <p:sp>
        <p:nvSpPr>
          <p:cNvPr id="617" name="Shape 617"/>
          <p:cNvSpPr/>
          <p:nvPr/>
        </p:nvSpPr>
        <p:spPr>
          <a:xfrm>
            <a:off x="246930" y="4196335"/>
            <a:ext cx="463296" cy="463296"/>
          </a:xfrm>
          <a:prstGeom prst="ellipse">
            <a:avLst/>
          </a:prstGeom>
          <a:noFill/>
          <a:ln w="12700">
            <a:solidFill>
              <a:srgbClr val="3C1E78"/>
            </a:solidFill>
            <a:prstDash val="solid"/>
          </a:ln>
        </p:spPr>
        <p:txBody>
          <a:bodyPr lIns="91440" tIns="45720" rIns="91440" bIns="45720" anchor="ctr"/>
          <a:lstStyle/>
          <a:p>
            <a:pPr marL="0" indent="0" algn="ctr"/>
            <a:r>
              <a:rPr sz="1800">
                <a:solidFill>
                  <a:srgbClr val="3C1E78"/>
                </a:solidFill>
                <a:latin typeface="Arial Narrow"/>
                <a:ea typeface="Arial Narrow"/>
                <a:cs typeface="Arial Narrow"/>
              </a:rPr>
              <a:t>4</a:t>
            </a:r>
          </a:p>
        </p:txBody>
      </p:sp>
      <p:sp>
        <p:nvSpPr>
          <p:cNvPr id="618" name="Shape 618"/>
          <p:cNvSpPr/>
          <p:nvPr/>
        </p:nvSpPr>
        <p:spPr>
          <a:xfrm>
            <a:off x="234230" y="1066973"/>
            <a:ext cx="463296" cy="463296"/>
          </a:xfrm>
          <a:prstGeom prst="ellipse">
            <a:avLst/>
          </a:prstGeom>
          <a:noFill/>
          <a:ln w="12700">
            <a:solidFill>
              <a:srgbClr val="3C1E78"/>
            </a:solidFill>
            <a:prstDash val="solid"/>
          </a:ln>
        </p:spPr>
        <p:txBody>
          <a:bodyPr lIns="91440" tIns="45720" rIns="91440" bIns="45720" anchor="ctr"/>
          <a:lstStyle/>
          <a:p>
            <a:pPr marL="0" indent="0" algn="ctr"/>
            <a:r>
              <a:rPr sz="1800">
                <a:solidFill>
                  <a:srgbClr val="3C1E78"/>
                </a:solidFill>
                <a:latin typeface="Arial Narrow"/>
                <a:ea typeface="Arial Narrow"/>
                <a:cs typeface="Arial Narrow"/>
              </a:rPr>
              <a:t>3</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GroupShape 619"/>
        <p:cNvGrpSpPr/>
        <p:nvPr/>
      </p:nvGrpSpPr>
      <p:grpSpPr>
        <a:xfrm>
          <a:off x="0" y="0"/>
          <a:ext cx="0" cy="0"/>
          <a:chOff x="0" y="0"/>
          <a:chExt cx="0" cy="0"/>
        </a:xfrm>
      </p:grpSpPr>
      <p:pic>
        <p:nvPicPr>
          <p:cNvPr id="621" name="Shape 621"/>
          <p:cNvPicPr/>
          <p:nvPr/>
        </p:nvPicPr>
        <p:blipFill>
          <a:blip r:embed="rId2"/>
          <a:stretch/>
        </p:blipFill>
        <p:spPr>
          <a:xfrm>
            <a:off x="7192809" y="3731940"/>
            <a:ext cx="1864154" cy="1094566"/>
          </a:xfrm>
          <a:prstGeom prst="rect">
            <a:avLst/>
          </a:prstGeom>
        </p:spPr>
      </p:pic>
      <p:sp>
        <p:nvSpPr>
          <p:cNvPr id="622" name="Shape 622"/>
          <p:cNvSpPr txBox="1">
            <a:spLocks noGrp="1"/>
          </p:cNvSpPr>
          <p:nvPr>
            <p:ph type="dt" idx="10"/>
          </p:nvPr>
        </p:nvSpPr>
        <p:spPr>
          <a:xfrm>
            <a:off x="8106695" y="4671342"/>
            <a:ext cx="844493" cy="365125"/>
          </a:xfrm>
          <a:prstGeom prst="rect">
            <a:avLst/>
          </a:prstGeom>
        </p:spPr>
        <p:txBody>
          <a:bodyPr/>
          <a:lstStyle>
            <a:defPPr/>
            <a:lvl1pPr lvl="0"/>
          </a:lstStyle>
          <a:p>
            <a:pPr algn="r"/>
            <a:r>
              <a:rPr sz="1400">
                <a:solidFill>
                  <a:schemeClr val="bg1">
                    <a:lumMod val="95000"/>
                  </a:schemeClr>
                </a:solidFill>
                <a:latin typeface="Arial Narrow"/>
                <a:ea typeface="Arial Narrow"/>
                <a:cs typeface="Arial Narrow"/>
              </a:rPr>
              <a:t>22</a:t>
            </a:r>
            <a:endParaRPr sz="2000">
              <a:solidFill>
                <a:schemeClr val="bg1">
                  <a:lumMod val="95000"/>
                </a:schemeClr>
              </a:solidFill>
              <a:latin typeface="Arial Narrow"/>
              <a:ea typeface="Arial Narrow"/>
              <a:cs typeface="Arial Narrow"/>
            </a:endParaRPr>
          </a:p>
        </p:txBody>
      </p:sp>
      <p:sp>
        <p:nvSpPr>
          <p:cNvPr id="623" name="Shape 623"/>
          <p:cNvSpPr/>
          <p:nvPr/>
        </p:nvSpPr>
        <p:spPr>
          <a:xfrm rot="18900000">
            <a:off x="891706" y="-477363"/>
            <a:ext cx="842717" cy="842718"/>
          </a:xfrm>
          <a:prstGeom prst="roundRect">
            <a:avLst/>
          </a:prstGeom>
          <a:solidFill>
            <a:schemeClr val="accent1">
              <a:lumMod val="20000"/>
              <a:lumOff val="80000"/>
            </a:scheme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624" name="Shape 624"/>
          <p:cNvSpPr/>
          <p:nvPr/>
        </p:nvSpPr>
        <p:spPr>
          <a:xfrm rot="18900000">
            <a:off x="852457" y="118263"/>
            <a:ext cx="886893" cy="886892"/>
          </a:xfrm>
          <a:prstGeom prst="roundRect">
            <a:avLst/>
          </a:prstGeom>
          <a:solidFill>
            <a:schemeClr val="bg1"/>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625" name="Shape 625"/>
          <p:cNvSpPr/>
          <p:nvPr/>
        </p:nvSpPr>
        <p:spPr>
          <a:xfrm rot="18900000">
            <a:off x="204376" y="181948"/>
            <a:ext cx="759520" cy="759520"/>
          </a:xfrm>
          <a:prstGeom prst="roundRect">
            <a:avLst/>
          </a:prstGeom>
          <a:solidFill>
            <a:schemeClr val="accent1">
              <a:lumMod val="20000"/>
              <a:lumOff val="80000"/>
              <a:alpha val="80000"/>
            </a:scheme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626" name="Shape 626"/>
          <p:cNvSpPr/>
          <p:nvPr/>
        </p:nvSpPr>
        <p:spPr>
          <a:xfrm rot="18900000">
            <a:off x="249958" y="-356702"/>
            <a:ext cx="979615" cy="979615"/>
          </a:xfrm>
          <a:prstGeom prst="roundRect">
            <a:avLst/>
          </a:prstGeom>
          <a:solidFill>
            <a:srgbClr val="3C1E78">
              <a:alpha val="30196"/>
            </a:srgb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627" name="Shape 627"/>
          <p:cNvSpPr/>
          <p:nvPr/>
        </p:nvSpPr>
        <p:spPr>
          <a:xfrm rot="18900000">
            <a:off x="8037204" y="-43019"/>
            <a:ext cx="1001417" cy="1001417"/>
          </a:xfrm>
          <a:prstGeom prst="roundRect">
            <a:avLst/>
          </a:prstGeom>
          <a:solidFill>
            <a:schemeClr val="bg1"/>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pic>
        <p:nvPicPr>
          <p:cNvPr id="629" name="Shape 629"/>
          <p:cNvPicPr/>
          <p:nvPr/>
        </p:nvPicPr>
        <p:blipFill>
          <a:blip r:embed="rId3"/>
          <a:stretch/>
        </p:blipFill>
        <p:spPr>
          <a:xfrm>
            <a:off x="8176991" y="97573"/>
            <a:ext cx="721842" cy="720230"/>
          </a:xfrm>
          <a:prstGeom prst="rect">
            <a:avLst/>
          </a:prstGeom>
        </p:spPr>
      </p:pic>
      <p:sp>
        <p:nvSpPr>
          <p:cNvPr id="630" name="Shape 630"/>
          <p:cNvSpPr/>
          <p:nvPr/>
        </p:nvSpPr>
        <p:spPr>
          <a:xfrm rot="18900000">
            <a:off x="1711931" y="218597"/>
            <a:ext cx="412800" cy="412800"/>
          </a:xfrm>
          <a:prstGeom prst="roundRect">
            <a:avLst/>
          </a:prstGeom>
          <a:solidFill>
            <a:srgbClr val="3C1E78">
              <a:alpha val="30196"/>
            </a:srgb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pic>
        <p:nvPicPr>
          <p:cNvPr id="632" name="Shape 632"/>
          <p:cNvPicPr/>
          <p:nvPr/>
        </p:nvPicPr>
        <p:blipFill>
          <a:blip r:embed="rId4"/>
          <a:stretch/>
        </p:blipFill>
        <p:spPr>
          <a:xfrm>
            <a:off x="7745022" y="1953371"/>
            <a:ext cx="1042968" cy="1351521"/>
          </a:xfrm>
          <a:prstGeom prst="rect">
            <a:avLst/>
          </a:prstGeom>
        </p:spPr>
      </p:pic>
      <p:sp>
        <p:nvSpPr>
          <p:cNvPr id="633" name="Shape 633"/>
          <p:cNvSpPr txBox="1"/>
          <p:nvPr/>
        </p:nvSpPr>
        <p:spPr>
          <a:xfrm>
            <a:off x="911668" y="175423"/>
            <a:ext cx="6527586" cy="630942"/>
          </a:xfrm>
          <a:prstGeom prst="rect">
            <a:avLst/>
          </a:prstGeom>
          <a:noFill/>
        </p:spPr>
        <p:txBody>
          <a:bodyPr wrap="square" lIns="91440" tIns="45720" rIns="91440" bIns="45720">
            <a:spAutoFit/>
          </a:bodyPr>
          <a:lstStyle/>
          <a:p>
            <a:pPr marL="0" indent="0" algn="l"/>
            <a:endParaRPr sz="2000">
              <a:solidFill>
                <a:schemeClr val="accent1">
                  <a:lumMod val="75000"/>
                </a:schemeClr>
              </a:solidFill>
              <a:latin typeface="+mn-lt"/>
              <a:ea typeface="+mn-ea"/>
              <a:cs typeface="+mn-cs"/>
            </a:endParaRPr>
          </a:p>
          <a:p>
            <a:pPr marL="0" indent="0" algn="l"/>
            <a:endParaRPr sz="1500" b="1">
              <a:solidFill>
                <a:srgbClr val="04528A"/>
              </a:solidFill>
              <a:latin typeface="Arial Narrow"/>
              <a:ea typeface="Arial Narrow"/>
              <a:cs typeface="Arial Narrow"/>
            </a:endParaRPr>
          </a:p>
        </p:txBody>
      </p:sp>
      <p:sp>
        <p:nvSpPr>
          <p:cNvPr id="634" name="Shape 634"/>
          <p:cNvSpPr txBox="1"/>
          <p:nvPr/>
        </p:nvSpPr>
        <p:spPr>
          <a:xfrm>
            <a:off x="353083" y="1090762"/>
            <a:ext cx="6924017" cy="3741588"/>
          </a:xfrm>
          <a:prstGeom prst="rect">
            <a:avLst/>
          </a:prstGeom>
        </p:spPr>
        <p:txBody>
          <a:bodyPr lIns="91440" tIns="45720" rIns="91440" bIns="45720">
            <a:normAutofit/>
          </a:bodyPr>
          <a:lstStyle>
            <a:defPPr/>
            <a:lvl1pPr marL="0" lvl="0" indent="0" algn="l">
              <a:defRPr sz="1800">
                <a:solidFill>
                  <a:schemeClr val="tx1"/>
                </a:solidFill>
                <a:latin typeface="+mn-lt"/>
                <a:ea typeface="+mn-ea"/>
                <a:cs typeface="+mn-cs"/>
              </a:defRPr>
            </a:lvl1pPr>
            <a:lvl2pPr marL="457200" lvl="1" indent="0" algn="l">
              <a:defRPr sz="1800">
                <a:solidFill>
                  <a:schemeClr val="tx1"/>
                </a:solidFill>
                <a:latin typeface="+mn-lt"/>
                <a:ea typeface="+mn-ea"/>
                <a:cs typeface="+mn-cs"/>
              </a:defRPr>
            </a:lvl2pPr>
            <a:lvl3pPr marL="914400" lvl="2" indent="0" algn="l">
              <a:defRPr sz="1800">
                <a:solidFill>
                  <a:schemeClr val="tx1"/>
                </a:solidFill>
                <a:latin typeface="+mn-lt"/>
                <a:ea typeface="+mn-ea"/>
                <a:cs typeface="+mn-cs"/>
              </a:defRPr>
            </a:lvl3pPr>
            <a:lvl4pPr marL="1371600" lvl="3" indent="0" algn="l">
              <a:defRPr sz="1800">
                <a:solidFill>
                  <a:schemeClr val="tx1"/>
                </a:solidFill>
                <a:latin typeface="+mn-lt"/>
                <a:ea typeface="+mn-ea"/>
                <a:cs typeface="+mn-cs"/>
              </a:defRPr>
            </a:lvl4pPr>
            <a:lvl5pPr marL="1828800" lvl="4" indent="0" algn="l">
              <a:defRPr sz="1800">
                <a:solidFill>
                  <a:schemeClr val="tx1"/>
                </a:solidFill>
                <a:latin typeface="+mn-lt"/>
                <a:ea typeface="+mn-ea"/>
                <a:cs typeface="+mn-cs"/>
              </a:defRPr>
            </a:lvl5pPr>
            <a:lvl6pPr marL="2286000" lvl="5" indent="0" algn="l">
              <a:defRPr sz="1800">
                <a:solidFill>
                  <a:schemeClr val="tx1"/>
                </a:solidFill>
                <a:latin typeface="+mn-lt"/>
                <a:ea typeface="+mn-ea"/>
                <a:cs typeface="+mn-cs"/>
              </a:defRPr>
            </a:lvl6pPr>
            <a:lvl7pPr marL="2743200" lvl="6" indent="0" algn="l">
              <a:defRPr sz="1800">
                <a:solidFill>
                  <a:schemeClr val="tx1"/>
                </a:solidFill>
                <a:latin typeface="+mn-lt"/>
                <a:ea typeface="+mn-ea"/>
                <a:cs typeface="+mn-cs"/>
              </a:defRPr>
            </a:lvl7pPr>
            <a:lvl8pPr marL="3200400" lvl="7" indent="0" algn="l">
              <a:defRPr sz="1800">
                <a:solidFill>
                  <a:schemeClr val="tx1"/>
                </a:solidFill>
                <a:latin typeface="+mn-lt"/>
                <a:ea typeface="+mn-ea"/>
                <a:cs typeface="+mn-cs"/>
              </a:defRPr>
            </a:lvl8pPr>
            <a:lvl9pPr marL="3657600" lvl="8" indent="0" algn="l">
              <a:defRPr sz="1800">
                <a:solidFill>
                  <a:schemeClr val="tx1"/>
                </a:solidFill>
                <a:latin typeface="+mn-lt"/>
                <a:ea typeface="+mn-ea"/>
                <a:cs typeface="+mn-cs"/>
              </a:defRPr>
            </a:lvl9pPr>
          </a:lstStyle>
          <a:p>
            <a:pPr marL="228600" indent="-228600">
              <a:lnSpc>
                <a:spcPct val="90000"/>
              </a:lnSpc>
              <a:spcBef>
                <a:spcPts val="1000"/>
              </a:spcBef>
              <a:buFont typeface="Arial"/>
              <a:buChar char="•"/>
            </a:pPr>
            <a:r>
              <a:rPr sz="1400">
                <a:solidFill>
                  <a:srgbClr val="1D70B7"/>
                </a:solidFill>
                <a:latin typeface="Arial Narrow"/>
                <a:ea typeface="Arial Narrow"/>
                <a:cs typeface="Arial Narrow"/>
              </a:rPr>
              <a:t>1. Согласие на обработку персональных данных, разрешенных субъектом персональных данных для распространения, оформляется отдельно от иных согласий субъекта персональных данных на обработку его персональных данных. Оператор обязан обеспечить субъекту персональных данных возможность определить перечень персональных данных по каждой категории персональных данных, указанной в согласии на обработку персональных данных, разрешенных субъектом персональных данных для распространения.</a:t>
            </a:r>
          </a:p>
          <a:p>
            <a:pPr marL="228600" indent="-228600">
              <a:lnSpc>
                <a:spcPct val="90000"/>
              </a:lnSpc>
              <a:spcBef>
                <a:spcPts val="1000"/>
              </a:spcBef>
              <a:buFont typeface="Arial"/>
              <a:buChar char="•"/>
            </a:pPr>
            <a:r>
              <a:rPr sz="1400">
                <a:solidFill>
                  <a:srgbClr val="1D70B7"/>
                </a:solidFill>
                <a:latin typeface="Arial Narrow"/>
                <a:ea typeface="Arial Narrow"/>
                <a:cs typeface="Arial Narrow"/>
              </a:rPr>
              <a:t>8. Молчание или бездействие субъекта персональных данных ни при каких обстоятельствах не может считаться согласием на обработку персональных данных, разрешенных субъектом персональных данных для распространения.</a:t>
            </a:r>
          </a:p>
          <a:p>
            <a:pPr marL="228600" indent="-228600">
              <a:lnSpc>
                <a:spcPct val="90000"/>
              </a:lnSpc>
              <a:spcBef>
                <a:spcPts val="1000"/>
              </a:spcBef>
            </a:pPr>
            <a:endParaRPr sz="1400">
              <a:solidFill>
                <a:srgbClr val="1D70B7"/>
              </a:solidFill>
              <a:latin typeface="Arial Narrow"/>
              <a:ea typeface="Arial Narrow"/>
              <a:cs typeface="Arial Narrow"/>
            </a:endParaRPr>
          </a:p>
          <a:p>
            <a:pPr marL="228600" indent="-228600" algn="ctr">
              <a:lnSpc>
                <a:spcPct val="110000"/>
              </a:lnSpc>
            </a:pPr>
            <a:r>
              <a:rPr sz="1400">
                <a:solidFill>
                  <a:srgbClr val="3C1E78"/>
                </a:solidFill>
                <a:latin typeface="Arial Narrow"/>
                <a:ea typeface="Arial Narrow"/>
                <a:cs typeface="Arial Narrow"/>
              </a:rPr>
              <a:t>Приказ Роскомнадзора от 24.02.2021 № 18 «Об утверждении</a:t>
            </a:r>
          </a:p>
          <a:p>
            <a:pPr marL="228600" indent="-228600" algn="ctr">
              <a:lnSpc>
                <a:spcPct val="110000"/>
              </a:lnSpc>
            </a:pPr>
            <a:r>
              <a:rPr sz="1400">
                <a:solidFill>
                  <a:srgbClr val="3C1E78"/>
                </a:solidFill>
                <a:latin typeface="Arial Narrow"/>
                <a:ea typeface="Arial Narrow"/>
                <a:cs typeface="Arial Narrow"/>
              </a:rPr>
              <a:t>требований к содержанию согласия на обработку персональных данных,</a:t>
            </a:r>
          </a:p>
          <a:p>
            <a:pPr marL="228600" indent="-228600" algn="ctr">
              <a:lnSpc>
                <a:spcPct val="110000"/>
              </a:lnSpc>
            </a:pPr>
            <a:r>
              <a:rPr sz="1400">
                <a:solidFill>
                  <a:srgbClr val="3C1E78"/>
                </a:solidFill>
                <a:latin typeface="Arial Narrow"/>
                <a:ea typeface="Arial Narrow"/>
                <a:cs typeface="Arial Narrow"/>
              </a:rPr>
              <a:t>разрешенных субъектом персональных данных для распространения»</a:t>
            </a:r>
          </a:p>
        </p:txBody>
      </p:sp>
      <p:sp>
        <p:nvSpPr>
          <p:cNvPr id="635" name="Shape 635"/>
          <p:cNvSpPr txBox="1"/>
          <p:nvPr/>
        </p:nvSpPr>
        <p:spPr>
          <a:xfrm>
            <a:off x="1622726" y="262410"/>
            <a:ext cx="6357666" cy="622156"/>
          </a:xfrm>
          <a:prstGeom prst="rect">
            <a:avLst/>
          </a:prstGeom>
        </p:spPr>
        <p:txBody>
          <a:bodyPr lIns="91440" tIns="45720" rIns="91440" bIns="45720">
            <a:normAutofit/>
          </a:bodyPr>
          <a:lstStyle/>
          <a:p>
            <a:pPr marL="0" indent="0" algn="ctr"/>
            <a:r>
              <a:rPr sz="1400" b="1">
                <a:solidFill>
                  <a:srgbClr val="3C1E78"/>
                </a:solidFill>
                <a:latin typeface="Arial Narrow"/>
                <a:ea typeface="Arial Narrow"/>
                <a:cs typeface="Arial Narrow"/>
              </a:rPr>
              <a:t>Статья 10.1 Федерального закона от 27.07.2006 № 152-ФЗ  «О персональных данных» Особенности обработки персональных данных, разрешенных субъектом персональных данных для распространения</a:t>
            </a:r>
          </a:p>
          <a:p>
            <a:pPr marL="0" indent="0" algn="l"/>
            <a:endParaRPr sz="2000" b="1" i="0" u="none" strike="noStrike" cap="none" spc="0" baseline="0">
              <a:solidFill>
                <a:schemeClr val="tx1"/>
              </a:solidFill>
              <a:latin typeface="+mj-lt"/>
              <a:ea typeface="+mj-ea"/>
              <a:cs typeface="+mj-cs"/>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GroupShape 636"/>
        <p:cNvGrpSpPr/>
        <p:nvPr/>
      </p:nvGrpSpPr>
      <p:grpSpPr>
        <a:xfrm>
          <a:off x="0" y="0"/>
          <a:ext cx="0" cy="0"/>
          <a:chOff x="0" y="0"/>
          <a:chExt cx="0" cy="0"/>
        </a:xfrm>
      </p:grpSpPr>
      <p:sp>
        <p:nvSpPr>
          <p:cNvPr id="637" name="Shape 637"/>
          <p:cNvSpPr txBox="1">
            <a:spLocks noGrp="1"/>
          </p:cNvSpPr>
          <p:nvPr>
            <p:ph type="dt" idx="10"/>
          </p:nvPr>
        </p:nvSpPr>
        <p:spPr>
          <a:xfrm>
            <a:off x="8106695" y="4671342"/>
            <a:ext cx="844493" cy="365125"/>
          </a:xfrm>
          <a:prstGeom prst="rect">
            <a:avLst/>
          </a:prstGeom>
        </p:spPr>
        <p:txBody>
          <a:bodyPr/>
          <a:lstStyle>
            <a:defPPr/>
            <a:lvl1pPr lvl="0"/>
          </a:lstStyle>
          <a:p>
            <a:pPr algn="r"/>
            <a:r>
              <a:rPr sz="1400">
                <a:solidFill>
                  <a:schemeClr val="bg1">
                    <a:lumMod val="95000"/>
                  </a:schemeClr>
                </a:solidFill>
                <a:latin typeface="Arial Narrow"/>
                <a:ea typeface="Arial Narrow"/>
                <a:cs typeface="Arial Narrow"/>
              </a:rPr>
              <a:t>23</a:t>
            </a:r>
            <a:endParaRPr sz="2000">
              <a:solidFill>
                <a:schemeClr val="bg1">
                  <a:lumMod val="95000"/>
                </a:schemeClr>
              </a:solidFill>
              <a:latin typeface="Arial Narrow"/>
              <a:ea typeface="Arial Narrow"/>
              <a:cs typeface="Arial Narrow"/>
            </a:endParaRPr>
          </a:p>
        </p:txBody>
      </p:sp>
      <p:sp>
        <p:nvSpPr>
          <p:cNvPr id="638" name="Shape 638"/>
          <p:cNvSpPr/>
          <p:nvPr/>
        </p:nvSpPr>
        <p:spPr>
          <a:xfrm rot="18900000">
            <a:off x="891706" y="-477363"/>
            <a:ext cx="842717" cy="842718"/>
          </a:xfrm>
          <a:prstGeom prst="roundRect">
            <a:avLst/>
          </a:prstGeom>
          <a:solidFill>
            <a:schemeClr val="accent1">
              <a:lumMod val="20000"/>
              <a:lumOff val="80000"/>
            </a:scheme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639" name="Shape 639"/>
          <p:cNvSpPr/>
          <p:nvPr/>
        </p:nvSpPr>
        <p:spPr>
          <a:xfrm rot="18900000">
            <a:off x="852457" y="118263"/>
            <a:ext cx="886893" cy="886892"/>
          </a:xfrm>
          <a:prstGeom prst="roundRect">
            <a:avLst/>
          </a:prstGeom>
          <a:solidFill>
            <a:schemeClr val="bg1"/>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640" name="Shape 640"/>
          <p:cNvSpPr/>
          <p:nvPr/>
        </p:nvSpPr>
        <p:spPr>
          <a:xfrm rot="18900000">
            <a:off x="204376" y="181948"/>
            <a:ext cx="759520" cy="759520"/>
          </a:xfrm>
          <a:prstGeom prst="roundRect">
            <a:avLst/>
          </a:prstGeom>
          <a:solidFill>
            <a:schemeClr val="accent1">
              <a:lumMod val="20000"/>
              <a:lumOff val="80000"/>
              <a:alpha val="80000"/>
            </a:scheme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641" name="Shape 641"/>
          <p:cNvSpPr/>
          <p:nvPr/>
        </p:nvSpPr>
        <p:spPr>
          <a:xfrm rot="18900000">
            <a:off x="249958" y="-356702"/>
            <a:ext cx="979615" cy="979615"/>
          </a:xfrm>
          <a:prstGeom prst="roundRect">
            <a:avLst/>
          </a:prstGeom>
          <a:solidFill>
            <a:srgbClr val="3C1E78">
              <a:alpha val="30196"/>
            </a:srgb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642" name="Shape 642"/>
          <p:cNvSpPr/>
          <p:nvPr/>
        </p:nvSpPr>
        <p:spPr>
          <a:xfrm rot="18900000">
            <a:off x="8037204" y="-43019"/>
            <a:ext cx="1001417" cy="1001417"/>
          </a:xfrm>
          <a:prstGeom prst="roundRect">
            <a:avLst/>
          </a:prstGeom>
          <a:solidFill>
            <a:schemeClr val="bg1"/>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pic>
        <p:nvPicPr>
          <p:cNvPr id="644" name="Shape 644"/>
          <p:cNvPicPr/>
          <p:nvPr/>
        </p:nvPicPr>
        <p:blipFill>
          <a:blip r:embed="rId2"/>
          <a:stretch/>
        </p:blipFill>
        <p:spPr>
          <a:xfrm>
            <a:off x="8176991" y="97573"/>
            <a:ext cx="721842" cy="720230"/>
          </a:xfrm>
          <a:prstGeom prst="rect">
            <a:avLst/>
          </a:prstGeom>
        </p:spPr>
      </p:pic>
      <p:sp>
        <p:nvSpPr>
          <p:cNvPr id="645" name="Shape 645"/>
          <p:cNvSpPr/>
          <p:nvPr/>
        </p:nvSpPr>
        <p:spPr>
          <a:xfrm rot="18900000">
            <a:off x="1711931" y="218597"/>
            <a:ext cx="412800" cy="412800"/>
          </a:xfrm>
          <a:prstGeom prst="roundRect">
            <a:avLst/>
          </a:prstGeom>
          <a:solidFill>
            <a:srgbClr val="3C1E78">
              <a:alpha val="30196"/>
            </a:srgb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646" name="Shape 646"/>
          <p:cNvSpPr txBox="1">
            <a:spLocks noGrp="1"/>
          </p:cNvSpPr>
          <p:nvPr>
            <p:ph type="sldNum" idx="12"/>
          </p:nvPr>
        </p:nvSpPr>
        <p:spPr>
          <a:xfrm>
            <a:off x="8463045" y="6206857"/>
            <a:ext cx="366711" cy="365124"/>
          </a:xfrm>
          <a:prstGeom prst="rect">
            <a:avLst/>
          </a:prstGeom>
          <a:noFill/>
          <a:ln>
            <a:headEnd type="none" w="med" len="med"/>
            <a:tailEnd type="none" w="med" len="med"/>
          </a:ln>
        </p:spPr>
        <p:txBody>
          <a:bodyPr wrap="square" lIns="91440" tIns="45720" rIns="91440" bIns="45720"/>
          <a:lstStyle>
            <a:defPPr/>
            <a:lvl1pPr lvl="0"/>
          </a:lstStyle>
          <a:p>
            <a:r>
              <a:rPr>
                <a:latin typeface="Arial Narrow"/>
                <a:ea typeface="Arial Narrow"/>
                <a:cs typeface="Arial Narrow"/>
              </a:rPr>
              <a:t>23</a:t>
            </a:r>
          </a:p>
        </p:txBody>
      </p:sp>
      <p:sp>
        <p:nvSpPr>
          <p:cNvPr id="647" name="Shape 647"/>
          <p:cNvSpPr txBox="1"/>
          <p:nvPr/>
        </p:nvSpPr>
        <p:spPr>
          <a:xfrm>
            <a:off x="457200" y="274638"/>
            <a:ext cx="8229600" cy="2326058"/>
          </a:xfrm>
          <a:prstGeom prst="rect">
            <a:avLst/>
          </a:prstGeom>
        </p:spPr>
        <p:txBody>
          <a:bodyPr vert="horz" lIns="91440" tIns="45720" rIns="91440" bIns="45720" anchor="b">
            <a:normAutofit/>
          </a:bodyPr>
          <a:lstStyle/>
          <a:p>
            <a:pPr marL="0" marR="0" indent="0" algn="ctr">
              <a:lnSpc>
                <a:spcPct val="90000"/>
              </a:lnSpc>
              <a:spcAft>
                <a:spcPts val="0"/>
              </a:spcAft>
            </a:pPr>
            <a:r>
              <a:rPr sz="4500" b="0" i="0" u="none" strike="noStrike" cap="none" spc="0" baseline="0">
                <a:solidFill>
                  <a:srgbClr val="0070C0"/>
                </a:solidFill>
                <a:latin typeface="Tahoma"/>
                <a:ea typeface="Tahoma"/>
                <a:cs typeface="Tahoma"/>
              </a:rPr>
              <a:t>Спасибо за внимание!</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GroupShape 266"/>
        <p:cNvGrpSpPr/>
        <p:nvPr/>
      </p:nvGrpSpPr>
      <p:grpSpPr>
        <a:xfrm>
          <a:off x="0" y="0"/>
          <a:ext cx="0" cy="0"/>
          <a:chOff x="0" y="0"/>
          <a:chExt cx="0" cy="0"/>
        </a:xfrm>
      </p:grpSpPr>
      <p:sp>
        <p:nvSpPr>
          <p:cNvPr id="267" name="Shape 267"/>
          <p:cNvSpPr txBox="1">
            <a:spLocks noGrp="1"/>
          </p:cNvSpPr>
          <p:nvPr>
            <p:ph type="dt" idx="10"/>
          </p:nvPr>
        </p:nvSpPr>
        <p:spPr>
          <a:xfrm>
            <a:off x="8106695" y="4671342"/>
            <a:ext cx="844493" cy="365125"/>
          </a:xfrm>
          <a:prstGeom prst="rect">
            <a:avLst/>
          </a:prstGeom>
        </p:spPr>
        <p:txBody>
          <a:bodyPr/>
          <a:lstStyle>
            <a:defPPr/>
            <a:lvl1pPr lvl="0"/>
          </a:lstStyle>
          <a:p>
            <a:pPr algn="r"/>
            <a:r>
              <a:rPr sz="1400">
                <a:solidFill>
                  <a:schemeClr val="bg1">
                    <a:lumMod val="95000"/>
                  </a:schemeClr>
                </a:solidFill>
                <a:latin typeface="Arial Narrow"/>
                <a:ea typeface="Arial Narrow"/>
                <a:cs typeface="Arial Narrow"/>
              </a:rPr>
              <a:t>2</a:t>
            </a:r>
            <a:endParaRPr sz="2000">
              <a:solidFill>
                <a:schemeClr val="bg1">
                  <a:lumMod val="95000"/>
                </a:schemeClr>
              </a:solidFill>
              <a:latin typeface="Arial Narrow"/>
              <a:ea typeface="Arial Narrow"/>
              <a:cs typeface="Arial Narrow"/>
            </a:endParaRPr>
          </a:p>
        </p:txBody>
      </p:sp>
      <p:sp>
        <p:nvSpPr>
          <p:cNvPr id="268" name="Shape 268"/>
          <p:cNvSpPr/>
          <p:nvPr/>
        </p:nvSpPr>
        <p:spPr>
          <a:xfrm rot="18900000">
            <a:off x="891706" y="-477363"/>
            <a:ext cx="842717" cy="842718"/>
          </a:xfrm>
          <a:prstGeom prst="roundRect">
            <a:avLst/>
          </a:prstGeom>
          <a:solidFill>
            <a:schemeClr val="accent1">
              <a:lumMod val="20000"/>
              <a:lumOff val="80000"/>
            </a:scheme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269" name="Shape 269"/>
          <p:cNvSpPr/>
          <p:nvPr/>
        </p:nvSpPr>
        <p:spPr>
          <a:xfrm rot="18900000">
            <a:off x="852457" y="118263"/>
            <a:ext cx="886893" cy="886892"/>
          </a:xfrm>
          <a:prstGeom prst="roundRect">
            <a:avLst/>
          </a:prstGeom>
          <a:solidFill>
            <a:schemeClr val="bg1"/>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270" name="Shape 270"/>
          <p:cNvSpPr/>
          <p:nvPr/>
        </p:nvSpPr>
        <p:spPr>
          <a:xfrm rot="18900000">
            <a:off x="204376" y="181948"/>
            <a:ext cx="759520" cy="759520"/>
          </a:xfrm>
          <a:prstGeom prst="roundRect">
            <a:avLst/>
          </a:prstGeom>
          <a:solidFill>
            <a:schemeClr val="accent1">
              <a:lumMod val="20000"/>
              <a:lumOff val="80000"/>
              <a:alpha val="80000"/>
            </a:scheme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271" name="Shape 271"/>
          <p:cNvSpPr/>
          <p:nvPr/>
        </p:nvSpPr>
        <p:spPr>
          <a:xfrm rot="18900000">
            <a:off x="249958" y="-356702"/>
            <a:ext cx="979615" cy="979615"/>
          </a:xfrm>
          <a:prstGeom prst="roundRect">
            <a:avLst/>
          </a:prstGeom>
          <a:solidFill>
            <a:srgbClr val="3C1E78">
              <a:alpha val="30196"/>
            </a:srgb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272" name="Shape 272"/>
          <p:cNvSpPr/>
          <p:nvPr/>
        </p:nvSpPr>
        <p:spPr>
          <a:xfrm rot="18900000">
            <a:off x="8037204" y="-43019"/>
            <a:ext cx="1001417" cy="1001417"/>
          </a:xfrm>
          <a:prstGeom prst="roundRect">
            <a:avLst/>
          </a:prstGeom>
          <a:solidFill>
            <a:schemeClr val="bg1"/>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pic>
        <p:nvPicPr>
          <p:cNvPr id="274" name="Shape 274"/>
          <p:cNvPicPr/>
          <p:nvPr/>
        </p:nvPicPr>
        <p:blipFill>
          <a:blip r:embed="rId2"/>
          <a:stretch/>
        </p:blipFill>
        <p:spPr>
          <a:xfrm>
            <a:off x="8176991" y="97573"/>
            <a:ext cx="721842" cy="720230"/>
          </a:xfrm>
          <a:prstGeom prst="rect">
            <a:avLst/>
          </a:prstGeom>
        </p:spPr>
      </p:pic>
      <p:sp>
        <p:nvSpPr>
          <p:cNvPr id="275" name="Shape 275"/>
          <p:cNvSpPr/>
          <p:nvPr/>
        </p:nvSpPr>
        <p:spPr>
          <a:xfrm rot="18900000">
            <a:off x="1711931" y="218597"/>
            <a:ext cx="412800" cy="412800"/>
          </a:xfrm>
          <a:prstGeom prst="roundRect">
            <a:avLst/>
          </a:prstGeom>
          <a:solidFill>
            <a:srgbClr val="3C1E78">
              <a:alpha val="30196"/>
            </a:srgb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276" name="Shape 276"/>
          <p:cNvSpPr txBox="1">
            <a:spLocks noGrp="1"/>
          </p:cNvSpPr>
          <p:nvPr>
            <p:ph type="sldNum" idx="12"/>
          </p:nvPr>
        </p:nvSpPr>
        <p:spPr>
          <a:xfrm>
            <a:off x="8463045" y="6206857"/>
            <a:ext cx="366711" cy="365124"/>
          </a:xfrm>
          <a:prstGeom prst="rect">
            <a:avLst/>
          </a:prstGeom>
          <a:noFill/>
          <a:ln>
            <a:headEnd type="none" w="med" len="med"/>
            <a:tailEnd type="none" w="med" len="med"/>
          </a:ln>
        </p:spPr>
        <p:txBody>
          <a:bodyPr wrap="square" lIns="91440" tIns="45720" rIns="91440" bIns="45720"/>
          <a:lstStyle>
            <a:defPPr/>
            <a:lvl1pPr lvl="0"/>
          </a:lstStyle>
          <a:p>
            <a:r>
              <a:rPr>
                <a:latin typeface="Arial Narrow"/>
                <a:ea typeface="Arial Narrow"/>
                <a:cs typeface="Arial Narrow"/>
              </a:rPr>
              <a:t>2</a:t>
            </a:r>
          </a:p>
        </p:txBody>
      </p:sp>
      <p:sp>
        <p:nvSpPr>
          <p:cNvPr id="277" name="Shape 277"/>
          <p:cNvSpPr/>
          <p:nvPr/>
        </p:nvSpPr>
        <p:spPr>
          <a:xfrm>
            <a:off x="209550" y="2598688"/>
            <a:ext cx="8788400" cy="2308324"/>
          </a:xfrm>
          <a:prstGeom prst="rect">
            <a:avLst/>
          </a:prstGeom>
          <a:noFill/>
          <a:ln w="9525">
            <a:noFill/>
            <a:headEnd type="none" w="med" len="med"/>
            <a:tailEnd type="none" w="med" len="med"/>
          </a:ln>
        </p:spPr>
        <p:txBody>
          <a:bodyPr vert="horz" wrap="square" lIns="91440" tIns="45720" rIns="91440" bIns="45720" anchor="ctr">
            <a:spAutoFit/>
          </a:bodyPr>
          <a:lstStyle/>
          <a:p>
            <a:pPr marL="0" indent="0" algn="l"/>
            <a:r>
              <a:rPr sz="1200" b="0" i="0" u="none" strike="noStrike" cap="none" baseline="0">
                <a:solidFill>
                  <a:srgbClr val="1D70B7"/>
                </a:solidFill>
                <a:latin typeface="Arial Narrow"/>
                <a:ea typeface="Arial Narrow"/>
                <a:cs typeface="Arial Narrow"/>
              </a:rPr>
              <a:t>Если, обработка персональных данных гражданина – нанимателя осуществлялась лицом, предоставляющим жилое помещение гражданину исключительно в рамках договора, то есть в соответствии с п.5 ч.1 ст.6 Федерального закона</a:t>
            </a:r>
            <a:r>
              <a:rPr sz="1200" b="0" i="0" u="none" strike="noStrike" cap="none">
                <a:solidFill>
                  <a:srgbClr val="1D70B7"/>
                </a:solidFill>
                <a:latin typeface="Arial Narrow"/>
                <a:ea typeface="Arial Narrow"/>
                <a:cs typeface="Arial Narrow"/>
              </a:rPr>
              <a:t> </a:t>
            </a:r>
            <a:r>
              <a:rPr sz="1200">
                <a:solidFill>
                  <a:srgbClr val="1D70B7"/>
                </a:solidFill>
                <a:latin typeface="Arial Narrow"/>
                <a:ea typeface="Arial Narrow"/>
                <a:cs typeface="Arial Narrow"/>
              </a:rPr>
              <a:t>от 27.07.2006 № 152-ФЗ «О персональных данных», </a:t>
            </a:r>
            <a:r>
              <a:rPr sz="1200" b="0" i="0" u="none" strike="noStrike" cap="none" baseline="0">
                <a:solidFill>
                  <a:srgbClr val="1D70B7"/>
                </a:solidFill>
                <a:latin typeface="Arial Narrow"/>
                <a:ea typeface="Arial Narrow"/>
                <a:cs typeface="Arial Narrow"/>
              </a:rPr>
              <a:t>то такая обработка персональных данных является правомерной. Согласие граждан на обработку их персональных данных не требуется.</a:t>
            </a:r>
          </a:p>
          <a:p>
            <a:pPr marL="0" indent="0" algn="l"/>
            <a:r>
              <a:rPr sz="1200" b="0" i="0" u="none" strike="noStrike" cap="none" baseline="0">
                <a:solidFill>
                  <a:srgbClr val="1D70B7"/>
                </a:solidFill>
                <a:latin typeface="Arial Narrow"/>
                <a:ea typeface="Arial Narrow"/>
                <a:cs typeface="Arial Narrow"/>
              </a:rPr>
              <a:t>Также лицом, предоставляющим жилое помещение, не требуется согласие на обработку персональных данных граждан – нанимателей при постановке их на регистрационный учет по месту жительства, месту пребывания, поскольку осуществляется в целях исполнения Закона Российской Федерации от 25.06.1993 </a:t>
            </a:r>
            <a:r>
              <a:rPr sz="1200">
                <a:solidFill>
                  <a:srgbClr val="1D70B7"/>
                </a:solidFill>
                <a:latin typeface="Arial Narrow"/>
                <a:ea typeface="Arial Narrow"/>
                <a:cs typeface="Arial Narrow"/>
              </a:rPr>
              <a:t>№</a:t>
            </a:r>
            <a:r>
              <a:rPr sz="1200" b="0" i="0" u="none" strike="noStrike" cap="none" baseline="0">
                <a:solidFill>
                  <a:srgbClr val="1D70B7"/>
                </a:solidFill>
                <a:latin typeface="Arial Narrow"/>
                <a:ea typeface="Arial Narrow"/>
                <a:cs typeface="Arial Narrow"/>
              </a:rPr>
              <a:t> 5242-1 «О праве граждан Российской Федерации на свободу передвижения, выбор места пребывания и жительства в пределах Российской Федерации» и Правил регистрации и снятия граждан Российской Федерации с регистрационного учета по месту пребывания и по месту жительства в пределах Российской Федерации, утвержденных Постановлением Правительства РФ от 17.07.1995 № 713 и соответствует п.2 ч.1 ст. 6 Федерального закона </a:t>
            </a:r>
            <a:r>
              <a:rPr sz="1200">
                <a:solidFill>
                  <a:srgbClr val="1D70B7"/>
                </a:solidFill>
                <a:latin typeface="Arial Narrow"/>
                <a:ea typeface="Arial Narrow"/>
                <a:cs typeface="Arial Narrow"/>
              </a:rPr>
              <a:t>от 27.07.2006 № 152-ФЗ</a:t>
            </a:r>
            <a:r>
              <a:rPr sz="1200" b="0" i="0" u="none" strike="noStrike" cap="none" baseline="0">
                <a:solidFill>
                  <a:srgbClr val="1D70B7"/>
                </a:solidFill>
                <a:latin typeface="Arial Narrow"/>
                <a:ea typeface="Arial Narrow"/>
                <a:cs typeface="Arial Narrow"/>
              </a:rPr>
              <a:t> «О персональных данных».</a:t>
            </a:r>
          </a:p>
          <a:p>
            <a:pPr marL="0" marR="0" indent="0" algn="l">
              <a:lnSpc>
                <a:spcPct val="100000"/>
              </a:lnSpc>
            </a:pPr>
            <a:r>
              <a:rPr sz="1200" b="0" i="0" u="none" strike="noStrike" cap="none" baseline="0">
                <a:solidFill>
                  <a:srgbClr val="1D70B7"/>
                </a:solidFill>
                <a:latin typeface="Arial Narrow"/>
                <a:ea typeface="Arial Narrow"/>
                <a:cs typeface="Arial Narrow"/>
              </a:rPr>
              <a:t>Однако если обработка персональных данных юридическим лицом, предоставляющим гражданину жилое помещение, осуществляется за пределами условий договора (с передачей персональных данных третьим лицам, распространение и проч.), в этом случае требуется согласие субъекта на обработку его персональный данных.</a:t>
            </a:r>
          </a:p>
        </p:txBody>
      </p:sp>
      <p:sp>
        <p:nvSpPr>
          <p:cNvPr id="278" name="Shape 278"/>
          <p:cNvSpPr/>
          <p:nvPr/>
        </p:nvSpPr>
        <p:spPr>
          <a:xfrm>
            <a:off x="222250" y="501818"/>
            <a:ext cx="8737600" cy="1015663"/>
          </a:xfrm>
          <a:prstGeom prst="rect">
            <a:avLst/>
          </a:prstGeom>
          <a:noFill/>
          <a:ln w="9525">
            <a:noFill/>
            <a:headEnd type="none" w="med" len="med"/>
            <a:tailEnd type="none" w="med" len="med"/>
          </a:ln>
        </p:spPr>
        <p:txBody>
          <a:bodyPr vert="horz" wrap="square" lIns="91440" tIns="45720" rIns="91440" bIns="45720" anchor="ctr">
            <a:spAutoFit/>
          </a:bodyPr>
          <a:lstStyle/>
          <a:p>
            <a:pPr marL="0" marR="0" indent="0" algn="l">
              <a:lnSpc>
                <a:spcPct val="100000"/>
              </a:lnSpc>
            </a:pPr>
            <a:r>
              <a:rPr sz="1200" b="0" i="0" u="none" strike="noStrike" cap="none" baseline="0">
                <a:solidFill>
                  <a:srgbClr val="1D70B7"/>
                </a:solidFill>
                <a:latin typeface="Arial Narrow"/>
                <a:ea typeface="Arial Narrow"/>
                <a:cs typeface="Arial Narrow"/>
              </a:rPr>
              <a:t>Оператор при обработке персональных данных обязан принимать меры необходимые и достаточные для обеспечения выполнения обязанностей, предусмотренных Федеральным законом от 27.07.2006 № 152-ФЗ «О персональных данных» и принятыми в соответствии с ним нормативными правовыми актами, в том числе необходимые правовые, организационные и технические меры или обеспечивать их принятие для защиты персональных данных от неправомерного или случайного доступа к ним, уничтожения, изменения, блокирования, копирования, предоставления, распространения персональных данных, а также от иных неправомерных действий в отношении персональных данных.</a:t>
            </a:r>
          </a:p>
        </p:txBody>
      </p:sp>
      <p:sp>
        <p:nvSpPr>
          <p:cNvPr id="279" name="Shape 279"/>
          <p:cNvSpPr/>
          <p:nvPr/>
        </p:nvSpPr>
        <p:spPr>
          <a:xfrm>
            <a:off x="209550" y="1463586"/>
            <a:ext cx="8820150" cy="1200329"/>
          </a:xfrm>
          <a:prstGeom prst="rect">
            <a:avLst/>
          </a:prstGeom>
          <a:noFill/>
          <a:ln w="9525">
            <a:noFill/>
            <a:headEnd type="none" w="med" len="med"/>
            <a:tailEnd type="none" w="med" len="med"/>
          </a:ln>
        </p:spPr>
        <p:txBody>
          <a:bodyPr vert="horz" wrap="square" lIns="91440" tIns="45720" rIns="91440" bIns="45720" anchor="ctr">
            <a:spAutoFit/>
          </a:bodyPr>
          <a:lstStyle/>
          <a:p>
            <a:pPr marL="0" indent="0" algn="l"/>
            <a:r>
              <a:rPr sz="1200" b="0" i="0" u="none" strike="noStrike" cap="none" baseline="0">
                <a:solidFill>
                  <a:srgbClr val="1D70B7"/>
                </a:solidFill>
                <a:latin typeface="Arial Narrow"/>
                <a:ea typeface="Arial Narrow"/>
                <a:cs typeface="Arial Narrow"/>
              </a:rPr>
              <a:t>Согласно статье 7 Федерального закона </a:t>
            </a:r>
            <a:r>
              <a:rPr sz="1200">
                <a:solidFill>
                  <a:srgbClr val="1D70B7"/>
                </a:solidFill>
                <a:latin typeface="Arial Narrow"/>
                <a:ea typeface="Arial Narrow"/>
                <a:cs typeface="Arial Narrow"/>
              </a:rPr>
              <a:t>от 27.07.2006 № 152-ФЗ «О персональных данных» операторы </a:t>
            </a:r>
            <a:r>
              <a:rPr sz="1200" b="0" i="0" u="none" strike="noStrike" cap="none" baseline="0">
                <a:solidFill>
                  <a:srgbClr val="1D70B7"/>
                </a:solidFill>
                <a:latin typeface="Arial Narrow"/>
                <a:ea typeface="Arial Narrow"/>
                <a:cs typeface="Arial Narrow"/>
              </a:rPr>
              <a:t>и иные лица, получившие доступ к персональным данным, </a:t>
            </a:r>
            <a:r>
              <a:rPr sz="1200">
                <a:solidFill>
                  <a:srgbClr val="1D70B7"/>
                </a:solidFill>
                <a:latin typeface="Arial Narrow"/>
                <a:ea typeface="Arial Narrow"/>
                <a:cs typeface="Arial Narrow"/>
              </a:rPr>
              <a:t>о</a:t>
            </a:r>
            <a:r>
              <a:rPr sz="1200" b="0" i="0" u="none" strike="noStrike" cap="none" baseline="0">
                <a:solidFill>
                  <a:srgbClr val="1D70B7"/>
                </a:solidFill>
                <a:latin typeface="Arial Narrow"/>
                <a:ea typeface="Arial Narrow"/>
                <a:cs typeface="Arial Narrow"/>
              </a:rPr>
              <a:t>бязаны не раскрывать третьим лицам и не распространять персональные данные без согласия субъекта персональных данных, если иное не предусмотрено федеральным законом.</a:t>
            </a:r>
          </a:p>
          <a:p>
            <a:pPr marL="0" marR="0" indent="0" algn="l">
              <a:lnSpc>
                <a:spcPct val="100000"/>
              </a:lnSpc>
            </a:pPr>
            <a:r>
              <a:rPr sz="1200" b="0" i="0" u="none" strike="noStrike" cap="none" baseline="0">
                <a:solidFill>
                  <a:srgbClr val="1D70B7"/>
                </a:solidFill>
                <a:latin typeface="Arial Narrow"/>
                <a:ea typeface="Arial Narrow"/>
                <a:cs typeface="Arial Narrow"/>
              </a:rPr>
              <a:t>Вопрос конфиденциальности персональных данных туриста должен ставиться не только в отношениях между туристом и турагентом, но и между турагентом и туроператором. Агентский договор должен обязательно содержать условие о конфиденциальности передаваемых туроператору персональных данных туриста.</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GroupShape 280"/>
        <p:cNvGrpSpPr/>
        <p:nvPr/>
      </p:nvGrpSpPr>
      <p:grpSpPr>
        <a:xfrm>
          <a:off x="0" y="0"/>
          <a:ext cx="0" cy="0"/>
          <a:chOff x="0" y="0"/>
          <a:chExt cx="0" cy="0"/>
        </a:xfrm>
      </p:grpSpPr>
      <p:sp>
        <p:nvSpPr>
          <p:cNvPr id="281" name="Shape 281"/>
          <p:cNvSpPr txBox="1">
            <a:spLocks noGrp="1"/>
          </p:cNvSpPr>
          <p:nvPr>
            <p:ph type="dt" idx="10"/>
          </p:nvPr>
        </p:nvSpPr>
        <p:spPr>
          <a:xfrm>
            <a:off x="8106695" y="4671342"/>
            <a:ext cx="844493" cy="365125"/>
          </a:xfrm>
          <a:prstGeom prst="rect">
            <a:avLst/>
          </a:prstGeom>
        </p:spPr>
        <p:txBody>
          <a:bodyPr/>
          <a:lstStyle>
            <a:defPPr/>
            <a:lvl1pPr lvl="0"/>
          </a:lstStyle>
          <a:p>
            <a:pPr algn="r"/>
            <a:r>
              <a:rPr sz="1400">
                <a:solidFill>
                  <a:schemeClr val="bg1">
                    <a:lumMod val="95000"/>
                  </a:schemeClr>
                </a:solidFill>
                <a:latin typeface="Arial Narrow"/>
                <a:ea typeface="Arial Narrow"/>
                <a:cs typeface="Arial Narrow"/>
              </a:rPr>
              <a:t>3</a:t>
            </a:r>
            <a:endParaRPr sz="2000">
              <a:solidFill>
                <a:schemeClr val="bg1">
                  <a:lumMod val="95000"/>
                </a:schemeClr>
              </a:solidFill>
              <a:latin typeface="Arial Narrow"/>
              <a:ea typeface="Arial Narrow"/>
              <a:cs typeface="Arial Narrow"/>
            </a:endParaRPr>
          </a:p>
        </p:txBody>
      </p:sp>
      <p:sp>
        <p:nvSpPr>
          <p:cNvPr id="282" name="Shape 282"/>
          <p:cNvSpPr/>
          <p:nvPr/>
        </p:nvSpPr>
        <p:spPr>
          <a:xfrm rot="18900000">
            <a:off x="891706" y="-477363"/>
            <a:ext cx="842717" cy="842718"/>
          </a:xfrm>
          <a:prstGeom prst="roundRect">
            <a:avLst/>
          </a:prstGeom>
          <a:solidFill>
            <a:schemeClr val="accent1">
              <a:lumMod val="20000"/>
              <a:lumOff val="80000"/>
            </a:scheme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283" name="Shape 283"/>
          <p:cNvSpPr/>
          <p:nvPr/>
        </p:nvSpPr>
        <p:spPr>
          <a:xfrm rot="18900000">
            <a:off x="852457" y="118263"/>
            <a:ext cx="886893" cy="886892"/>
          </a:xfrm>
          <a:prstGeom prst="roundRect">
            <a:avLst/>
          </a:prstGeom>
          <a:solidFill>
            <a:schemeClr val="bg1"/>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284" name="Shape 284"/>
          <p:cNvSpPr/>
          <p:nvPr/>
        </p:nvSpPr>
        <p:spPr>
          <a:xfrm rot="18900000">
            <a:off x="204376" y="181948"/>
            <a:ext cx="759520" cy="759520"/>
          </a:xfrm>
          <a:prstGeom prst="roundRect">
            <a:avLst/>
          </a:prstGeom>
          <a:solidFill>
            <a:schemeClr val="accent1">
              <a:lumMod val="20000"/>
              <a:lumOff val="80000"/>
              <a:alpha val="80000"/>
            </a:scheme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285" name="Shape 285"/>
          <p:cNvSpPr/>
          <p:nvPr/>
        </p:nvSpPr>
        <p:spPr>
          <a:xfrm rot="18900000">
            <a:off x="249958" y="-356702"/>
            <a:ext cx="979615" cy="979615"/>
          </a:xfrm>
          <a:prstGeom prst="roundRect">
            <a:avLst/>
          </a:prstGeom>
          <a:solidFill>
            <a:srgbClr val="3C1E78">
              <a:alpha val="30196"/>
            </a:srgb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286" name="Shape 286"/>
          <p:cNvSpPr/>
          <p:nvPr/>
        </p:nvSpPr>
        <p:spPr>
          <a:xfrm rot="18900000">
            <a:off x="8037204" y="-43019"/>
            <a:ext cx="1001417" cy="1001417"/>
          </a:xfrm>
          <a:prstGeom prst="roundRect">
            <a:avLst/>
          </a:prstGeom>
          <a:solidFill>
            <a:schemeClr val="bg1"/>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pic>
        <p:nvPicPr>
          <p:cNvPr id="288" name="Shape 288"/>
          <p:cNvPicPr/>
          <p:nvPr/>
        </p:nvPicPr>
        <p:blipFill>
          <a:blip r:embed="rId2"/>
          <a:stretch/>
        </p:blipFill>
        <p:spPr>
          <a:xfrm>
            <a:off x="8176991" y="97573"/>
            <a:ext cx="721842" cy="720230"/>
          </a:xfrm>
          <a:prstGeom prst="rect">
            <a:avLst/>
          </a:prstGeom>
        </p:spPr>
      </p:pic>
      <p:sp>
        <p:nvSpPr>
          <p:cNvPr id="289" name="Shape 289"/>
          <p:cNvSpPr/>
          <p:nvPr/>
        </p:nvSpPr>
        <p:spPr>
          <a:xfrm rot="18900000">
            <a:off x="1711931" y="218597"/>
            <a:ext cx="412800" cy="412800"/>
          </a:xfrm>
          <a:prstGeom prst="roundRect">
            <a:avLst/>
          </a:prstGeom>
          <a:solidFill>
            <a:srgbClr val="3C1E78">
              <a:alpha val="30196"/>
            </a:srgb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290" name="Shape 290"/>
          <p:cNvSpPr txBox="1">
            <a:spLocks noGrp="1"/>
          </p:cNvSpPr>
          <p:nvPr>
            <p:ph type="sldNum" idx="12"/>
          </p:nvPr>
        </p:nvSpPr>
        <p:spPr>
          <a:xfrm>
            <a:off x="8463045" y="6206857"/>
            <a:ext cx="366711" cy="365124"/>
          </a:xfrm>
          <a:prstGeom prst="rect">
            <a:avLst/>
          </a:prstGeom>
          <a:noFill/>
          <a:ln>
            <a:headEnd type="none" w="med" len="med"/>
            <a:tailEnd type="none" w="med" len="med"/>
          </a:ln>
        </p:spPr>
        <p:txBody>
          <a:bodyPr wrap="square" lIns="91440" tIns="45720" rIns="91440" bIns="45720"/>
          <a:lstStyle>
            <a:defPPr/>
            <a:lvl1pPr lvl="0"/>
          </a:lstStyle>
          <a:p>
            <a:r>
              <a:rPr>
                <a:latin typeface="Arial Narrow"/>
                <a:ea typeface="Arial Narrow"/>
                <a:cs typeface="Arial Narrow"/>
              </a:rPr>
              <a:t>3</a:t>
            </a:r>
          </a:p>
        </p:txBody>
      </p:sp>
      <p:sp>
        <p:nvSpPr>
          <p:cNvPr id="291" name="Shape 291"/>
          <p:cNvSpPr txBox="1"/>
          <p:nvPr/>
        </p:nvSpPr>
        <p:spPr>
          <a:xfrm>
            <a:off x="833068" y="734325"/>
            <a:ext cx="7258071" cy="948520"/>
          </a:xfrm>
          <a:prstGeom prst="rect">
            <a:avLst/>
          </a:prstGeom>
        </p:spPr>
        <p:txBody>
          <a:bodyPr vert="horz" lIns="91440" tIns="45720" rIns="91440" bIns="45720" anchor="b">
            <a:normAutofit/>
          </a:bodyPr>
          <a:lstStyle/>
          <a:p>
            <a:pPr marL="0" marR="0" indent="0" algn="just">
              <a:lnSpc>
                <a:spcPct val="90000"/>
              </a:lnSpc>
              <a:spcAft>
                <a:spcPts val="0"/>
              </a:spcAft>
            </a:pPr>
            <a:r>
              <a:rPr sz="2000" b="0" i="0" u="none" strike="noStrike" cap="none" spc="0" baseline="0">
                <a:solidFill>
                  <a:srgbClr val="1D70B7"/>
                </a:solidFill>
                <a:latin typeface="Arial Narrow"/>
                <a:ea typeface="Arial Narrow"/>
                <a:cs typeface="Arial Narrow"/>
              </a:rPr>
              <a:t>      Оператор до начала обработки персональных данных обязан уведомить уполномоченный орган по защите прав субъектов персональных данных о своем намерении осуществлять обработку персональных данных.</a:t>
            </a:r>
          </a:p>
        </p:txBody>
      </p:sp>
      <p:sp>
        <p:nvSpPr>
          <p:cNvPr id="292" name="Shape 292"/>
          <p:cNvSpPr txBox="1"/>
          <p:nvPr/>
        </p:nvSpPr>
        <p:spPr>
          <a:xfrm>
            <a:off x="1041265" y="196999"/>
            <a:ext cx="7000875" cy="646112"/>
          </a:xfrm>
          <a:prstGeom prst="rect">
            <a:avLst/>
          </a:prstGeom>
          <a:noFill/>
        </p:spPr>
        <p:txBody>
          <a:bodyPr lIns="91440" tIns="45720" rIns="91440" bIns="45720">
            <a:spAutoFit/>
          </a:bodyPr>
          <a:lstStyle/>
          <a:p>
            <a:pPr marL="0" indent="0" algn="ctr"/>
            <a:r>
              <a:rPr sz="1800" b="1">
                <a:solidFill>
                  <a:srgbClr val="3C1E78"/>
                </a:solidFill>
                <a:latin typeface="Arial Narrow"/>
                <a:ea typeface="Arial Narrow"/>
                <a:cs typeface="Arial Narrow"/>
              </a:rPr>
              <a:t>Уведомление об обработке (о намерении осуществлять обработку) персональных данных</a:t>
            </a:r>
          </a:p>
        </p:txBody>
      </p:sp>
      <p:sp>
        <p:nvSpPr>
          <p:cNvPr id="293" name="Shape 293"/>
          <p:cNvSpPr/>
          <p:nvPr/>
        </p:nvSpPr>
        <p:spPr>
          <a:xfrm>
            <a:off x="0" y="1637221"/>
            <a:ext cx="8931349" cy="3108542"/>
          </a:xfrm>
          <a:prstGeom prst="rect">
            <a:avLst/>
          </a:prstGeom>
          <a:noFill/>
          <a:ln w="9525">
            <a:noFill/>
            <a:headEnd type="none" w="med" len="med"/>
            <a:tailEnd type="none" w="med" len="med"/>
          </a:ln>
        </p:spPr>
        <p:txBody>
          <a:bodyPr vert="horz" wrap="square" lIns="91440" tIns="45720" rIns="91440" bIns="45720" anchor="ctr">
            <a:spAutoFit/>
          </a:bodyPr>
          <a:lstStyle/>
          <a:p>
            <a:pPr marL="0" marR="0" indent="450850" algn="just">
              <a:lnSpc>
                <a:spcPct val="100000"/>
              </a:lnSpc>
            </a:pPr>
            <a:r>
              <a:rPr sz="1400">
                <a:solidFill>
                  <a:srgbClr val="3C1E78"/>
                </a:solidFill>
                <a:latin typeface="Arial"/>
                <a:ea typeface="Arial"/>
                <a:cs typeface="Arial"/>
              </a:rPr>
              <a:t>Деятельность по предоставлению мест для временного проживания п</a:t>
            </a:r>
            <a:r>
              <a:rPr sz="1400" b="0" i="0" u="none" strike="noStrike" cap="none" baseline="0">
                <a:solidFill>
                  <a:srgbClr val="3C1E78"/>
                </a:solidFill>
                <a:latin typeface="Arial"/>
                <a:ea typeface="Arial"/>
                <a:cs typeface="Arial"/>
              </a:rPr>
              <a:t>редполагает передачу персональных данных третьим лицам - ГУ МВД РФ для осуществления миграционного учета пользователей услуг. Так же организациями, осуществляющими деятельность по предоставлению мест для временного проживания, предоставляются сведения о потребителях услуги по запросам органов внутренних дел. С целью бронирования посредством телефонной связи в адрес организаций передаются персональные данные пользователей услуг, при этом договор напрямую не заключается.</a:t>
            </a:r>
            <a:endParaRPr sz="600" b="0" i="0" u="none" strike="noStrike" cap="none" baseline="0">
              <a:solidFill>
                <a:srgbClr val="3C1E78"/>
              </a:solidFill>
              <a:latin typeface="Arial"/>
              <a:ea typeface="Arial"/>
              <a:cs typeface="Arial"/>
            </a:endParaRPr>
          </a:p>
          <a:p>
            <a:pPr marL="0" indent="450850" algn="just"/>
            <a:r>
              <a:rPr sz="1400">
                <a:solidFill>
                  <a:srgbClr val="3C1E78"/>
                </a:solidFill>
                <a:latin typeface="Arial"/>
                <a:ea typeface="Arial"/>
                <a:cs typeface="Arial"/>
              </a:rPr>
              <a:t>Деятельность туристических агентств и прочих организаций, предоставляющих услуги в сфере туризма 	заключение договоров на туристическую услугу, при этом в договоре могут присутствовать иные пользователи данной услуги, с которыми договор напрямую не заключается. Так же в рамках оказания туристических услуг, данные передаются авиаперевозчикам с целью бронирования покупки билетов, а также бронирования и покупки мест в гостиницах без заключения напрямую договора с потребителем услуги.</a:t>
            </a:r>
          </a:p>
          <a:p>
            <a:pPr marL="0" indent="450850" algn="just"/>
            <a:r>
              <a:rPr sz="1400" b="0" i="0" u="none" strike="noStrike" cap="none" baseline="0">
                <a:solidFill>
                  <a:srgbClr val="3C1E78"/>
                </a:solidFill>
                <a:latin typeface="Arial"/>
                <a:ea typeface="Arial"/>
                <a:cs typeface="Arial"/>
              </a:rPr>
              <a:t>В связи с чем, данные виды деятельности не подпадают под исключения ч. 2 ст. 22 </a:t>
            </a:r>
            <a:r>
              <a:rPr sz="1400">
                <a:solidFill>
                  <a:srgbClr val="3C1E78"/>
                </a:solidFill>
                <a:latin typeface="Arial"/>
                <a:ea typeface="Arial"/>
                <a:cs typeface="Arial"/>
              </a:rPr>
              <a:t>Федерального закона от 27.07.2006 № 152‑ФЗ «О персональных данных».</a:t>
            </a:r>
            <a:endParaRPr sz="1800" b="0" i="0" u="none" strike="noStrike" cap="none" baseline="0">
              <a:solidFill>
                <a:srgbClr val="3C1E78"/>
              </a:solidFill>
              <a:latin typeface="Arial"/>
              <a:ea typeface="Arial"/>
              <a:cs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GroupShape 294"/>
        <p:cNvGrpSpPr/>
        <p:nvPr/>
      </p:nvGrpSpPr>
      <p:grpSpPr>
        <a:xfrm>
          <a:off x="0" y="0"/>
          <a:ext cx="0" cy="0"/>
          <a:chOff x="0" y="0"/>
          <a:chExt cx="0" cy="0"/>
        </a:xfrm>
      </p:grpSpPr>
      <p:sp>
        <p:nvSpPr>
          <p:cNvPr id="295" name="Shape 295"/>
          <p:cNvSpPr txBox="1"/>
          <p:nvPr/>
        </p:nvSpPr>
        <p:spPr>
          <a:xfrm>
            <a:off x="3578192" y="1725814"/>
            <a:ext cx="5378932" cy="1615827"/>
          </a:xfrm>
          <a:prstGeom prst="rect">
            <a:avLst/>
          </a:prstGeom>
          <a:noFill/>
        </p:spPr>
        <p:txBody>
          <a:bodyPr wrap="square" lIns="91440" tIns="45720" rIns="91440" bIns="45720">
            <a:spAutoFit/>
          </a:bodyPr>
          <a:lstStyle>
            <a:defPPr/>
            <a:lvl1pPr marL="0" lvl="0" indent="0" algn="l">
              <a:defRPr sz="1800">
                <a:solidFill>
                  <a:schemeClr val="tx1"/>
                </a:solidFill>
                <a:latin typeface="+mn-lt"/>
                <a:ea typeface="+mn-ea"/>
                <a:cs typeface="+mn-cs"/>
              </a:defRPr>
            </a:lvl1pPr>
            <a:lvl2pPr marL="457200" lvl="1" indent="0" algn="l">
              <a:defRPr sz="1800">
                <a:solidFill>
                  <a:schemeClr val="tx1"/>
                </a:solidFill>
                <a:latin typeface="+mn-lt"/>
                <a:ea typeface="+mn-ea"/>
                <a:cs typeface="+mn-cs"/>
              </a:defRPr>
            </a:lvl2pPr>
            <a:lvl3pPr marL="914400" lvl="2" indent="0" algn="l">
              <a:defRPr sz="1800">
                <a:solidFill>
                  <a:schemeClr val="tx1"/>
                </a:solidFill>
                <a:latin typeface="+mn-lt"/>
                <a:ea typeface="+mn-ea"/>
                <a:cs typeface="+mn-cs"/>
              </a:defRPr>
            </a:lvl3pPr>
            <a:lvl4pPr marL="1371600" lvl="3" indent="0" algn="l">
              <a:defRPr sz="1800">
                <a:solidFill>
                  <a:schemeClr val="tx1"/>
                </a:solidFill>
                <a:latin typeface="+mn-lt"/>
                <a:ea typeface="+mn-ea"/>
                <a:cs typeface="+mn-cs"/>
              </a:defRPr>
            </a:lvl4pPr>
            <a:lvl5pPr marL="1828800" lvl="4" indent="0" algn="l">
              <a:defRPr sz="1800">
                <a:solidFill>
                  <a:schemeClr val="tx1"/>
                </a:solidFill>
                <a:latin typeface="+mn-lt"/>
                <a:ea typeface="+mn-ea"/>
                <a:cs typeface="+mn-cs"/>
              </a:defRPr>
            </a:lvl5pPr>
            <a:lvl6pPr marL="2286000" lvl="5" indent="0" algn="l">
              <a:defRPr sz="1800">
                <a:solidFill>
                  <a:schemeClr val="tx1"/>
                </a:solidFill>
                <a:latin typeface="+mn-lt"/>
                <a:ea typeface="+mn-ea"/>
                <a:cs typeface="+mn-cs"/>
              </a:defRPr>
            </a:lvl6pPr>
            <a:lvl7pPr marL="2743200" lvl="6" indent="0" algn="l">
              <a:defRPr sz="1800">
                <a:solidFill>
                  <a:schemeClr val="tx1"/>
                </a:solidFill>
                <a:latin typeface="+mn-lt"/>
                <a:ea typeface="+mn-ea"/>
                <a:cs typeface="+mn-cs"/>
              </a:defRPr>
            </a:lvl7pPr>
            <a:lvl8pPr marL="3200400" lvl="7" indent="0" algn="l">
              <a:defRPr sz="1800">
                <a:solidFill>
                  <a:schemeClr val="tx1"/>
                </a:solidFill>
                <a:latin typeface="+mn-lt"/>
                <a:ea typeface="+mn-ea"/>
                <a:cs typeface="+mn-cs"/>
              </a:defRPr>
            </a:lvl8pPr>
            <a:lvl9pPr marL="3657600" lvl="8" indent="0" algn="l">
              <a:defRPr sz="1800">
                <a:solidFill>
                  <a:schemeClr val="tx1"/>
                </a:solidFill>
                <a:latin typeface="+mn-lt"/>
                <a:ea typeface="+mn-ea"/>
                <a:cs typeface="+mn-cs"/>
              </a:defRPr>
            </a:lvl9pPr>
          </a:lstStyle>
          <a:p>
            <a:pPr marL="285750" indent="-285750">
              <a:spcAft>
                <a:spcPts val="1800"/>
              </a:spcAft>
              <a:buClr>
                <a:srgbClr val="683169"/>
              </a:buClr>
              <a:buSzPts val="2160"/>
              <a:buFont typeface="Arial"/>
              <a:buChar char="•"/>
            </a:pPr>
            <a:r>
              <a:rPr sz="1400" b="1">
                <a:latin typeface="Arial Narrow"/>
                <a:ea typeface="Arial Narrow"/>
                <a:cs typeface="Arial Narrow"/>
              </a:rPr>
              <a:t>ФИО; дата рождения; адрес; семейное положение; образование; профессия; пол;  гражданство; сведения о документе, удостоверяющем личность; электронная почта.</a:t>
            </a:r>
          </a:p>
          <a:p>
            <a:pPr marL="285750" indent="-285750">
              <a:spcAft>
                <a:spcPts val="1800"/>
              </a:spcAft>
              <a:buClr>
                <a:srgbClr val="683169"/>
              </a:buClr>
              <a:buSzPts val="2160"/>
              <a:buFont typeface="Arial"/>
              <a:buChar char="•"/>
            </a:pPr>
            <a:r>
              <a:rPr sz="1400" b="1" u="sng">
                <a:latin typeface="Arial Narrow"/>
                <a:ea typeface="Arial Narrow"/>
                <a:cs typeface="Arial Narrow"/>
              </a:rPr>
              <a:t>НЕ УКАЗАНЫ</a:t>
            </a:r>
            <a:r>
              <a:rPr sz="1400" b="1">
                <a:latin typeface="Arial Narrow"/>
                <a:ea typeface="Arial Narrow"/>
                <a:cs typeface="Arial Narrow"/>
              </a:rPr>
              <a:t>: сведения о составе семьи; сведения о трудовом </a:t>
            </a:r>
            <a:br>
              <a:rPr sz="1400" b="1">
                <a:latin typeface="Arial Narrow"/>
                <a:ea typeface="Arial Narrow"/>
                <a:cs typeface="Arial Narrow"/>
              </a:rPr>
            </a:br>
            <a:r>
              <a:rPr sz="1400" b="1">
                <a:latin typeface="Arial Narrow"/>
                <a:ea typeface="Arial Narrow"/>
                <a:cs typeface="Arial Narrow"/>
              </a:rPr>
              <a:t>и общем стаже; сведения о занимаемой должности; сведения </a:t>
            </a:r>
            <a:br>
              <a:rPr sz="1400" b="1">
                <a:latin typeface="Arial Narrow"/>
                <a:ea typeface="Arial Narrow"/>
                <a:cs typeface="Arial Narrow"/>
              </a:rPr>
            </a:br>
            <a:r>
              <a:rPr sz="1400" b="1">
                <a:latin typeface="Arial Narrow"/>
                <a:ea typeface="Arial Narrow"/>
                <a:cs typeface="Arial Narrow"/>
              </a:rPr>
              <a:t>о воинском учете; ИНН; СНИЛС.</a:t>
            </a:r>
            <a:endParaRPr sz="1400">
              <a:latin typeface="Arial Narrow"/>
              <a:ea typeface="Arial Narrow"/>
              <a:cs typeface="Arial Narrow"/>
            </a:endParaRPr>
          </a:p>
        </p:txBody>
      </p:sp>
      <p:sp>
        <p:nvSpPr>
          <p:cNvPr id="296" name="Shape 296"/>
          <p:cNvSpPr txBox="1"/>
          <p:nvPr/>
        </p:nvSpPr>
        <p:spPr>
          <a:xfrm>
            <a:off x="674711" y="1725814"/>
            <a:ext cx="2903481" cy="800219"/>
          </a:xfrm>
          <a:prstGeom prst="rect">
            <a:avLst/>
          </a:prstGeom>
          <a:noFill/>
        </p:spPr>
        <p:txBody>
          <a:bodyPr wrap="square" lIns="91440" tIns="45720" rIns="91440" bIns="45720">
            <a:spAutoFit/>
          </a:bodyPr>
          <a:lstStyle/>
          <a:p>
            <a:pPr marL="0" indent="0" algn="l">
              <a:spcAft>
                <a:spcPts val="1800"/>
              </a:spcAft>
            </a:pPr>
            <a:r>
              <a:rPr sz="1400" b="1">
                <a:solidFill>
                  <a:srgbClr val="1D70B7"/>
                </a:solidFill>
                <a:latin typeface="Arial Narrow"/>
                <a:ea typeface="Arial Narrow"/>
                <a:cs typeface="Arial Narrow"/>
              </a:rPr>
              <a:t>НЕПОЛНЫЙ ПЕРЕЧЕНЬ </a:t>
            </a:r>
            <a:r>
              <a:rPr sz="1800" b="1">
                <a:solidFill>
                  <a:srgbClr val="3C1E78"/>
                </a:solidFill>
                <a:latin typeface="Arial Narrow"/>
                <a:ea typeface="Arial Narrow"/>
                <a:cs typeface="Arial Narrow"/>
              </a:rPr>
              <a:t>ПЕРСОНАЛЬНЫХ ДАННЫХ</a:t>
            </a:r>
            <a:r>
              <a:rPr sz="1400" b="1">
                <a:solidFill>
                  <a:srgbClr val="1D70B7"/>
                </a:solidFill>
                <a:latin typeface="Arial Narrow"/>
                <a:ea typeface="Arial Narrow"/>
                <a:cs typeface="Arial Narrow"/>
              </a:rPr>
              <a:t>, ОБРАБАТЫВАЕМЫХ ОПЕРАТОРОМ</a:t>
            </a:r>
          </a:p>
        </p:txBody>
      </p:sp>
      <p:pic>
        <p:nvPicPr>
          <p:cNvPr id="298" name="Shape 298"/>
          <p:cNvPicPr/>
          <p:nvPr/>
        </p:nvPicPr>
        <p:blipFill>
          <a:blip r:embed="rId2"/>
          <a:stretch/>
        </p:blipFill>
        <p:spPr>
          <a:xfrm>
            <a:off x="73485" y="1766230"/>
            <a:ext cx="601225" cy="592836"/>
          </a:xfrm>
          <a:prstGeom prst="rect">
            <a:avLst/>
          </a:prstGeom>
        </p:spPr>
      </p:pic>
      <p:sp>
        <p:nvSpPr>
          <p:cNvPr id="299" name="Shape 299"/>
          <p:cNvSpPr txBox="1">
            <a:spLocks noGrp="1"/>
          </p:cNvSpPr>
          <p:nvPr>
            <p:ph type="dt" idx="10"/>
          </p:nvPr>
        </p:nvSpPr>
        <p:spPr>
          <a:xfrm>
            <a:off x="8112632" y="3080048"/>
            <a:ext cx="844492" cy="365125"/>
          </a:xfrm>
          <a:prstGeom prst="rect">
            <a:avLst/>
          </a:prstGeom>
        </p:spPr>
        <p:txBody>
          <a:bodyPr/>
          <a:lstStyle>
            <a:defPPr/>
            <a:lvl1pPr lvl="0"/>
          </a:lstStyle>
          <a:p>
            <a:pPr algn="r"/>
            <a:r>
              <a:rPr sz="1400">
                <a:solidFill>
                  <a:schemeClr val="bg1"/>
                </a:solidFill>
                <a:latin typeface="Arial Narrow"/>
                <a:ea typeface="Arial Narrow"/>
                <a:cs typeface="Arial Narrow"/>
              </a:rPr>
              <a:t>4</a:t>
            </a:r>
            <a:endParaRPr sz="2000">
              <a:solidFill>
                <a:schemeClr val="bg1"/>
              </a:solidFill>
              <a:latin typeface="Arial Narrow"/>
              <a:ea typeface="Arial Narrow"/>
              <a:cs typeface="Arial Narrow"/>
            </a:endParaRPr>
          </a:p>
        </p:txBody>
      </p:sp>
      <p:sp>
        <p:nvSpPr>
          <p:cNvPr id="300" name="Shape 300"/>
          <p:cNvSpPr/>
          <p:nvPr/>
        </p:nvSpPr>
        <p:spPr>
          <a:xfrm rot="18900000">
            <a:off x="891706" y="-477363"/>
            <a:ext cx="842717" cy="842718"/>
          </a:xfrm>
          <a:prstGeom prst="roundRect">
            <a:avLst/>
          </a:prstGeom>
          <a:solidFill>
            <a:schemeClr val="accent1">
              <a:lumMod val="20000"/>
              <a:lumOff val="80000"/>
            </a:scheme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301" name="Shape 301"/>
          <p:cNvSpPr/>
          <p:nvPr/>
        </p:nvSpPr>
        <p:spPr>
          <a:xfrm rot="18900000">
            <a:off x="852457" y="118263"/>
            <a:ext cx="886893" cy="886892"/>
          </a:xfrm>
          <a:prstGeom prst="roundRect">
            <a:avLst/>
          </a:prstGeom>
          <a:solidFill>
            <a:schemeClr val="bg1"/>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302" name="Shape 302"/>
          <p:cNvSpPr/>
          <p:nvPr/>
        </p:nvSpPr>
        <p:spPr>
          <a:xfrm rot="18900000">
            <a:off x="204376" y="181948"/>
            <a:ext cx="759520" cy="759520"/>
          </a:xfrm>
          <a:prstGeom prst="roundRect">
            <a:avLst/>
          </a:prstGeom>
          <a:solidFill>
            <a:schemeClr val="accent1">
              <a:lumMod val="20000"/>
              <a:lumOff val="80000"/>
              <a:alpha val="80000"/>
            </a:scheme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303" name="Shape 303"/>
          <p:cNvSpPr/>
          <p:nvPr/>
        </p:nvSpPr>
        <p:spPr>
          <a:xfrm rot="18900000">
            <a:off x="249958" y="-356702"/>
            <a:ext cx="979615" cy="979615"/>
          </a:xfrm>
          <a:prstGeom prst="roundRect">
            <a:avLst/>
          </a:prstGeom>
          <a:solidFill>
            <a:srgbClr val="3C1E78">
              <a:alpha val="30196"/>
            </a:srgb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304" name="Shape 304"/>
          <p:cNvSpPr/>
          <p:nvPr/>
        </p:nvSpPr>
        <p:spPr>
          <a:xfrm rot="18900000">
            <a:off x="8037204" y="-43019"/>
            <a:ext cx="1001417" cy="1001417"/>
          </a:xfrm>
          <a:prstGeom prst="roundRect">
            <a:avLst/>
          </a:prstGeom>
          <a:solidFill>
            <a:schemeClr val="bg1"/>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pic>
        <p:nvPicPr>
          <p:cNvPr id="306" name="Shape 306"/>
          <p:cNvPicPr/>
          <p:nvPr/>
        </p:nvPicPr>
        <p:blipFill>
          <a:blip r:embed="rId3"/>
          <a:stretch/>
        </p:blipFill>
        <p:spPr>
          <a:xfrm>
            <a:off x="8176991" y="97573"/>
            <a:ext cx="721842" cy="720230"/>
          </a:xfrm>
          <a:prstGeom prst="rect">
            <a:avLst/>
          </a:prstGeom>
        </p:spPr>
      </p:pic>
      <p:sp>
        <p:nvSpPr>
          <p:cNvPr id="307" name="Shape 307"/>
          <p:cNvSpPr/>
          <p:nvPr/>
        </p:nvSpPr>
        <p:spPr>
          <a:xfrm rot="18900000">
            <a:off x="1711931" y="218597"/>
            <a:ext cx="412800" cy="412800"/>
          </a:xfrm>
          <a:prstGeom prst="roundRect">
            <a:avLst/>
          </a:prstGeom>
          <a:solidFill>
            <a:srgbClr val="3C1E78">
              <a:alpha val="30196"/>
            </a:srgb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308" name="Shape 308"/>
          <p:cNvSpPr txBox="1"/>
          <p:nvPr/>
        </p:nvSpPr>
        <p:spPr>
          <a:xfrm>
            <a:off x="2256145" y="102516"/>
            <a:ext cx="5625983" cy="646331"/>
          </a:xfrm>
          <a:prstGeom prst="rect">
            <a:avLst/>
          </a:prstGeom>
          <a:noFill/>
        </p:spPr>
        <p:txBody>
          <a:bodyPr wrap="square" lIns="0" tIns="0" rIns="0" bIns="0">
            <a:spAutoFit/>
          </a:bodyPr>
          <a:lstStyle/>
          <a:p>
            <a:pPr marL="0" indent="0" algn="ctr"/>
            <a:r>
              <a:rPr sz="1400" b="1">
                <a:solidFill>
                  <a:srgbClr val="3C1E78"/>
                </a:solidFill>
                <a:latin typeface="Arial Narrow"/>
                <a:ea typeface="Arial Narrow"/>
                <a:cs typeface="Arial Narrow"/>
              </a:rPr>
              <a:t>ПРЕДСТАВЛЕНИЕ В УПОЛНОМОЧЕННЫЙ ОРГАН УВЕДОМЛЕНИЯ ОБ ОБРАБОТКЕ ПЕРСОНАЛЬНЫХ ДАННЫХ, </a:t>
            </a:r>
            <a:r>
              <a:rPr sz="1400" b="1">
                <a:solidFill>
                  <a:srgbClr val="1D70B7"/>
                </a:solidFill>
                <a:latin typeface="Arial Narrow"/>
                <a:ea typeface="Arial Narrow"/>
                <a:cs typeface="Arial Narrow"/>
              </a:rPr>
              <a:t>СОДЕРЖАЩЕГО НЕПОЛНЫЕ </a:t>
            </a:r>
            <a:br>
              <a:rPr sz="1400" b="1">
                <a:solidFill>
                  <a:srgbClr val="1D70B7"/>
                </a:solidFill>
                <a:latin typeface="Arial Narrow"/>
                <a:ea typeface="Arial Narrow"/>
                <a:cs typeface="Arial Narrow"/>
              </a:rPr>
            </a:br>
            <a:r>
              <a:rPr sz="1400" b="1">
                <a:solidFill>
                  <a:srgbClr val="1D70B7"/>
                </a:solidFill>
                <a:latin typeface="Arial Narrow"/>
                <a:ea typeface="Arial Narrow"/>
                <a:cs typeface="Arial Narrow"/>
              </a:rPr>
              <a:t>И (ИЛИ) НЕДОСТОВЕРНЫЕ СВЕДЕНИЯ</a:t>
            </a:r>
          </a:p>
        </p:txBody>
      </p:sp>
      <p:sp>
        <p:nvSpPr>
          <p:cNvPr id="309" name="Shape 309"/>
          <p:cNvSpPr txBox="1"/>
          <p:nvPr/>
        </p:nvSpPr>
        <p:spPr>
          <a:xfrm>
            <a:off x="647700" y="1089216"/>
            <a:ext cx="3562350" cy="646331"/>
          </a:xfrm>
          <a:prstGeom prst="rect">
            <a:avLst/>
          </a:prstGeom>
          <a:noFill/>
        </p:spPr>
        <p:txBody>
          <a:bodyPr wrap="square" lIns="91440" tIns="45720" rIns="91440" bIns="45720">
            <a:spAutoFit/>
          </a:bodyPr>
          <a:lstStyle/>
          <a:p>
            <a:pPr marL="0" indent="0" algn="l">
              <a:spcAft>
                <a:spcPts val="1800"/>
              </a:spcAft>
            </a:pPr>
            <a:r>
              <a:rPr sz="1800" b="1">
                <a:solidFill>
                  <a:srgbClr val="3C1E78"/>
                </a:solidFill>
                <a:latin typeface="Arial Narrow"/>
                <a:ea typeface="Arial Narrow"/>
                <a:cs typeface="Arial Narrow"/>
              </a:rPr>
              <a:t>ОДНИМИ ИЗ ПРИЗНАКОВ НАРУШЕНИЯ ЯВЛЯЮТСЯ:</a:t>
            </a:r>
          </a:p>
        </p:txBody>
      </p:sp>
      <p:sp>
        <p:nvSpPr>
          <p:cNvPr id="310" name="Shape 310"/>
          <p:cNvSpPr txBox="1"/>
          <p:nvPr/>
        </p:nvSpPr>
        <p:spPr>
          <a:xfrm>
            <a:off x="3838694" y="1311466"/>
            <a:ext cx="2903480" cy="369332"/>
          </a:xfrm>
          <a:prstGeom prst="rect">
            <a:avLst/>
          </a:prstGeom>
          <a:noFill/>
        </p:spPr>
        <p:txBody>
          <a:bodyPr wrap="square" lIns="91440" tIns="45720" rIns="91440" bIns="45720">
            <a:spAutoFit/>
          </a:bodyPr>
          <a:lstStyle/>
          <a:p>
            <a:pPr marL="0" indent="0" algn="l">
              <a:spcAft>
                <a:spcPts val="1800"/>
              </a:spcAft>
            </a:pPr>
            <a:r>
              <a:rPr sz="1800" b="1">
                <a:solidFill>
                  <a:srgbClr val="3C1E78"/>
                </a:solidFill>
                <a:latin typeface="Arial Narrow"/>
                <a:ea typeface="Arial Narrow"/>
                <a:cs typeface="Arial Narrow"/>
              </a:rPr>
              <a:t>ПРИМЕРЫ:</a:t>
            </a:r>
          </a:p>
        </p:txBody>
      </p:sp>
      <p:sp>
        <p:nvSpPr>
          <p:cNvPr id="311" name="Shape 311"/>
          <p:cNvSpPr txBox="1"/>
          <p:nvPr/>
        </p:nvSpPr>
        <p:spPr>
          <a:xfrm>
            <a:off x="3606217" y="3374629"/>
            <a:ext cx="5620910" cy="1184940"/>
          </a:xfrm>
          <a:prstGeom prst="rect">
            <a:avLst/>
          </a:prstGeom>
          <a:noFill/>
        </p:spPr>
        <p:txBody>
          <a:bodyPr wrap="square" lIns="91440" tIns="45720" rIns="91440" bIns="45720">
            <a:spAutoFit/>
          </a:bodyPr>
          <a:lstStyle>
            <a:defPPr/>
            <a:lvl1pPr marL="0" lvl="0" indent="0" algn="l">
              <a:defRPr sz="1800">
                <a:solidFill>
                  <a:schemeClr val="tx1"/>
                </a:solidFill>
                <a:latin typeface="+mn-lt"/>
                <a:ea typeface="+mn-ea"/>
                <a:cs typeface="+mn-cs"/>
              </a:defRPr>
            </a:lvl1pPr>
            <a:lvl2pPr marL="457200" lvl="1" indent="0" algn="l">
              <a:defRPr sz="1800">
                <a:solidFill>
                  <a:schemeClr val="tx1"/>
                </a:solidFill>
                <a:latin typeface="+mn-lt"/>
                <a:ea typeface="+mn-ea"/>
                <a:cs typeface="+mn-cs"/>
              </a:defRPr>
            </a:lvl2pPr>
            <a:lvl3pPr marL="914400" lvl="2" indent="0" algn="l">
              <a:defRPr sz="1800">
                <a:solidFill>
                  <a:schemeClr val="tx1"/>
                </a:solidFill>
                <a:latin typeface="+mn-lt"/>
                <a:ea typeface="+mn-ea"/>
                <a:cs typeface="+mn-cs"/>
              </a:defRPr>
            </a:lvl3pPr>
            <a:lvl4pPr marL="1371600" lvl="3" indent="0" algn="l">
              <a:defRPr sz="1800">
                <a:solidFill>
                  <a:schemeClr val="tx1"/>
                </a:solidFill>
                <a:latin typeface="+mn-lt"/>
                <a:ea typeface="+mn-ea"/>
                <a:cs typeface="+mn-cs"/>
              </a:defRPr>
            </a:lvl4pPr>
            <a:lvl5pPr marL="1828800" lvl="4" indent="0" algn="l">
              <a:defRPr sz="1800">
                <a:solidFill>
                  <a:schemeClr val="tx1"/>
                </a:solidFill>
                <a:latin typeface="+mn-lt"/>
                <a:ea typeface="+mn-ea"/>
                <a:cs typeface="+mn-cs"/>
              </a:defRPr>
            </a:lvl5pPr>
            <a:lvl6pPr marL="2286000" lvl="5" indent="0" algn="l">
              <a:defRPr sz="1800">
                <a:solidFill>
                  <a:schemeClr val="tx1"/>
                </a:solidFill>
                <a:latin typeface="+mn-lt"/>
                <a:ea typeface="+mn-ea"/>
                <a:cs typeface="+mn-cs"/>
              </a:defRPr>
            </a:lvl6pPr>
            <a:lvl7pPr marL="2743200" lvl="6" indent="0" algn="l">
              <a:defRPr sz="1800">
                <a:solidFill>
                  <a:schemeClr val="tx1"/>
                </a:solidFill>
                <a:latin typeface="+mn-lt"/>
                <a:ea typeface="+mn-ea"/>
                <a:cs typeface="+mn-cs"/>
              </a:defRPr>
            </a:lvl7pPr>
            <a:lvl8pPr marL="3200400" lvl="7" indent="0" algn="l">
              <a:defRPr sz="1800">
                <a:solidFill>
                  <a:schemeClr val="tx1"/>
                </a:solidFill>
                <a:latin typeface="+mn-lt"/>
                <a:ea typeface="+mn-ea"/>
                <a:cs typeface="+mn-cs"/>
              </a:defRPr>
            </a:lvl8pPr>
            <a:lvl9pPr marL="3657600" lvl="8" indent="0" algn="l">
              <a:defRPr sz="1800">
                <a:solidFill>
                  <a:schemeClr val="tx1"/>
                </a:solidFill>
                <a:latin typeface="+mn-lt"/>
                <a:ea typeface="+mn-ea"/>
                <a:cs typeface="+mn-cs"/>
              </a:defRPr>
            </a:lvl9pPr>
          </a:lstStyle>
          <a:p>
            <a:pPr marL="285750" indent="-285750">
              <a:spcAft>
                <a:spcPts val="1800"/>
              </a:spcAft>
              <a:buClr>
                <a:srgbClr val="683169"/>
              </a:buClr>
              <a:buSzPts val="2160"/>
              <a:buFont typeface="Arial"/>
              <a:buChar char="•"/>
            </a:pPr>
            <a:r>
              <a:rPr sz="1400" b="1">
                <a:latin typeface="Arial Narrow"/>
                <a:ea typeface="Arial Narrow"/>
                <a:cs typeface="Arial Narrow"/>
              </a:rPr>
              <a:t>работники; акционеры; клиенты; физ. лица, состоящие </a:t>
            </a:r>
            <a:br>
              <a:rPr sz="1400" b="1">
                <a:latin typeface="Arial Narrow"/>
                <a:ea typeface="Arial Narrow"/>
                <a:cs typeface="Arial Narrow"/>
              </a:rPr>
            </a:br>
            <a:r>
              <a:rPr sz="1400" b="1">
                <a:latin typeface="Arial Narrow"/>
                <a:ea typeface="Arial Narrow"/>
                <a:cs typeface="Arial Narrow"/>
              </a:rPr>
              <a:t>в гражданско-правовых отношениях.</a:t>
            </a:r>
          </a:p>
          <a:p>
            <a:pPr marL="285750" indent="-285750">
              <a:spcAft>
                <a:spcPts val="1800"/>
              </a:spcAft>
              <a:buClr>
                <a:srgbClr val="683169"/>
              </a:buClr>
              <a:buSzPts val="2160"/>
              <a:buFont typeface="Arial"/>
              <a:buChar char="•"/>
            </a:pPr>
            <a:r>
              <a:rPr sz="1400" b="1" u="sng">
                <a:latin typeface="Arial Narrow"/>
                <a:ea typeface="Arial Narrow"/>
                <a:cs typeface="Arial Narrow"/>
              </a:rPr>
              <a:t>НЕ УКАЗАНЫ</a:t>
            </a:r>
            <a:r>
              <a:rPr sz="1400" b="1">
                <a:latin typeface="Arial Narrow"/>
                <a:ea typeface="Arial Narrow"/>
                <a:cs typeface="Arial Narrow"/>
              </a:rPr>
              <a:t>: соискатели, уволенные работники, родственники работников/клиентов.</a:t>
            </a:r>
          </a:p>
        </p:txBody>
      </p:sp>
      <p:sp>
        <p:nvSpPr>
          <p:cNvPr id="312" name="Shape 312"/>
          <p:cNvSpPr txBox="1"/>
          <p:nvPr/>
        </p:nvSpPr>
        <p:spPr>
          <a:xfrm>
            <a:off x="716275" y="3447710"/>
            <a:ext cx="2903481" cy="800219"/>
          </a:xfrm>
          <a:prstGeom prst="rect">
            <a:avLst/>
          </a:prstGeom>
          <a:noFill/>
        </p:spPr>
        <p:txBody>
          <a:bodyPr wrap="square" lIns="91440" tIns="45720" rIns="91440" bIns="45720">
            <a:spAutoFit/>
          </a:bodyPr>
          <a:lstStyle/>
          <a:p>
            <a:pPr marL="0" indent="0" algn="l">
              <a:spcAft>
                <a:spcPts val="1800"/>
              </a:spcAft>
            </a:pPr>
            <a:r>
              <a:rPr sz="1400" b="1">
                <a:solidFill>
                  <a:srgbClr val="1D70B7"/>
                </a:solidFill>
                <a:latin typeface="Arial Narrow"/>
                <a:ea typeface="Arial Narrow"/>
                <a:cs typeface="Arial Narrow"/>
              </a:rPr>
              <a:t>НЕПОЛНЫЙ ПЕРЕЧЕНЬ </a:t>
            </a:r>
            <a:r>
              <a:rPr sz="1800" b="1">
                <a:solidFill>
                  <a:srgbClr val="3C1E78"/>
                </a:solidFill>
                <a:latin typeface="Arial Narrow"/>
                <a:ea typeface="Arial Narrow"/>
                <a:cs typeface="Arial Narrow"/>
              </a:rPr>
              <a:t>КАТЕГОРИЙ СУБЪЕКТОВ</a:t>
            </a:r>
            <a:r>
              <a:rPr sz="1400" b="1">
                <a:solidFill>
                  <a:srgbClr val="1D70B7"/>
                </a:solidFill>
                <a:latin typeface="Arial Narrow"/>
                <a:ea typeface="Arial Narrow"/>
                <a:cs typeface="Arial Narrow"/>
              </a:rPr>
              <a:t> ПЕРСОНАЛЬНЫХ ДАННЫХ</a:t>
            </a:r>
          </a:p>
        </p:txBody>
      </p:sp>
      <p:pic>
        <p:nvPicPr>
          <p:cNvPr id="314" name="Shape 314"/>
          <p:cNvPicPr/>
          <p:nvPr/>
        </p:nvPicPr>
        <p:blipFill>
          <a:blip r:embed="rId2"/>
          <a:stretch/>
        </p:blipFill>
        <p:spPr>
          <a:xfrm>
            <a:off x="109112" y="3511086"/>
            <a:ext cx="601225" cy="59283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GroupShape 315"/>
        <p:cNvGrpSpPr/>
        <p:nvPr/>
      </p:nvGrpSpPr>
      <p:grpSpPr>
        <a:xfrm>
          <a:off x="0" y="0"/>
          <a:ext cx="0" cy="0"/>
          <a:chOff x="0" y="0"/>
          <a:chExt cx="0" cy="0"/>
        </a:xfrm>
      </p:grpSpPr>
      <p:sp>
        <p:nvSpPr>
          <p:cNvPr id="316" name="Shape 316"/>
          <p:cNvSpPr txBox="1">
            <a:spLocks noGrp="1"/>
          </p:cNvSpPr>
          <p:nvPr>
            <p:ph type="dt" idx="10"/>
          </p:nvPr>
        </p:nvSpPr>
        <p:spPr>
          <a:xfrm>
            <a:off x="8106695" y="4671342"/>
            <a:ext cx="844493" cy="365125"/>
          </a:xfrm>
          <a:prstGeom prst="rect">
            <a:avLst/>
          </a:prstGeom>
        </p:spPr>
        <p:txBody>
          <a:bodyPr/>
          <a:lstStyle>
            <a:defPPr/>
            <a:lvl1pPr lvl="0"/>
          </a:lstStyle>
          <a:p>
            <a:pPr algn="r"/>
            <a:r>
              <a:rPr sz="1400">
                <a:solidFill>
                  <a:schemeClr val="bg1">
                    <a:lumMod val="95000"/>
                  </a:schemeClr>
                </a:solidFill>
                <a:latin typeface="Arial Narrow"/>
                <a:ea typeface="Arial Narrow"/>
                <a:cs typeface="Arial Narrow"/>
              </a:rPr>
              <a:t>5</a:t>
            </a:r>
            <a:endParaRPr sz="2000">
              <a:solidFill>
                <a:schemeClr val="bg1">
                  <a:lumMod val="95000"/>
                </a:schemeClr>
              </a:solidFill>
              <a:latin typeface="Arial Narrow"/>
              <a:ea typeface="Arial Narrow"/>
              <a:cs typeface="Arial Narrow"/>
            </a:endParaRPr>
          </a:p>
        </p:txBody>
      </p:sp>
      <p:sp>
        <p:nvSpPr>
          <p:cNvPr id="317" name="Shape 317"/>
          <p:cNvSpPr/>
          <p:nvPr/>
        </p:nvSpPr>
        <p:spPr>
          <a:xfrm rot="18900000">
            <a:off x="891706" y="-477363"/>
            <a:ext cx="842717" cy="842718"/>
          </a:xfrm>
          <a:prstGeom prst="roundRect">
            <a:avLst/>
          </a:prstGeom>
          <a:solidFill>
            <a:schemeClr val="accent1">
              <a:lumMod val="20000"/>
              <a:lumOff val="80000"/>
            </a:scheme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318" name="Shape 318"/>
          <p:cNvSpPr/>
          <p:nvPr/>
        </p:nvSpPr>
        <p:spPr>
          <a:xfrm rot="18900000">
            <a:off x="852457" y="118263"/>
            <a:ext cx="886893" cy="886892"/>
          </a:xfrm>
          <a:prstGeom prst="roundRect">
            <a:avLst/>
          </a:prstGeom>
          <a:solidFill>
            <a:schemeClr val="bg1"/>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319" name="Shape 319"/>
          <p:cNvSpPr/>
          <p:nvPr/>
        </p:nvSpPr>
        <p:spPr>
          <a:xfrm rot="18900000">
            <a:off x="204376" y="181948"/>
            <a:ext cx="759520" cy="759520"/>
          </a:xfrm>
          <a:prstGeom prst="roundRect">
            <a:avLst/>
          </a:prstGeom>
          <a:solidFill>
            <a:schemeClr val="accent1">
              <a:lumMod val="20000"/>
              <a:lumOff val="80000"/>
              <a:alpha val="80000"/>
            </a:scheme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320" name="Shape 320"/>
          <p:cNvSpPr/>
          <p:nvPr/>
        </p:nvSpPr>
        <p:spPr>
          <a:xfrm rot="18900000">
            <a:off x="249958" y="-356702"/>
            <a:ext cx="979615" cy="979615"/>
          </a:xfrm>
          <a:prstGeom prst="roundRect">
            <a:avLst/>
          </a:prstGeom>
          <a:solidFill>
            <a:srgbClr val="3C1E78">
              <a:alpha val="30196"/>
            </a:srgb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321" name="Shape 321"/>
          <p:cNvSpPr/>
          <p:nvPr/>
        </p:nvSpPr>
        <p:spPr>
          <a:xfrm rot="18900000">
            <a:off x="8037204" y="-43019"/>
            <a:ext cx="1001417" cy="1001417"/>
          </a:xfrm>
          <a:prstGeom prst="roundRect">
            <a:avLst/>
          </a:prstGeom>
          <a:solidFill>
            <a:schemeClr val="bg1"/>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pic>
        <p:nvPicPr>
          <p:cNvPr id="323" name="Shape 323"/>
          <p:cNvPicPr/>
          <p:nvPr/>
        </p:nvPicPr>
        <p:blipFill>
          <a:blip r:embed="rId2"/>
          <a:stretch/>
        </p:blipFill>
        <p:spPr>
          <a:xfrm>
            <a:off x="8176991" y="97573"/>
            <a:ext cx="721842" cy="720230"/>
          </a:xfrm>
          <a:prstGeom prst="rect">
            <a:avLst/>
          </a:prstGeom>
        </p:spPr>
      </p:pic>
      <p:sp>
        <p:nvSpPr>
          <p:cNvPr id="324" name="Shape 324"/>
          <p:cNvSpPr/>
          <p:nvPr/>
        </p:nvSpPr>
        <p:spPr>
          <a:xfrm rot="18900000">
            <a:off x="1711931" y="218597"/>
            <a:ext cx="412800" cy="412800"/>
          </a:xfrm>
          <a:prstGeom prst="roundRect">
            <a:avLst/>
          </a:prstGeom>
          <a:solidFill>
            <a:srgbClr val="3C1E78">
              <a:alpha val="30196"/>
            </a:srgb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325" name="Shape 325"/>
          <p:cNvSpPr txBox="1"/>
          <p:nvPr/>
        </p:nvSpPr>
        <p:spPr>
          <a:xfrm>
            <a:off x="2117011" y="102516"/>
            <a:ext cx="5765117" cy="646331"/>
          </a:xfrm>
          <a:prstGeom prst="rect">
            <a:avLst/>
          </a:prstGeom>
          <a:noFill/>
        </p:spPr>
        <p:txBody>
          <a:bodyPr wrap="square" lIns="0" tIns="0" rIns="0" bIns="0">
            <a:spAutoFit/>
          </a:bodyPr>
          <a:lstStyle/>
          <a:p>
            <a:pPr marL="0" indent="0" algn="ctr"/>
            <a:r>
              <a:rPr sz="1400" b="1">
                <a:solidFill>
                  <a:srgbClr val="3C1E78"/>
                </a:solidFill>
                <a:latin typeface="Arial Narrow"/>
                <a:ea typeface="Arial Narrow"/>
                <a:cs typeface="Arial Narrow"/>
              </a:rPr>
              <a:t>ПРЕДСТАВЛЕНИЕ В УПОЛНОМОЧЕННЫЙ ОРГАН УВЕДОМЛЕНИЯ ОБ ОБРАБОТКЕ ПЕРСОНАЛЬНЫХ ДАННЫХ, </a:t>
            </a:r>
            <a:r>
              <a:rPr sz="1400" b="1">
                <a:solidFill>
                  <a:srgbClr val="1D70B7"/>
                </a:solidFill>
                <a:latin typeface="Arial Narrow"/>
                <a:ea typeface="Arial Narrow"/>
                <a:cs typeface="Arial Narrow"/>
              </a:rPr>
              <a:t>СОДЕРЖАЩЕГО НЕПОЛНЫЕ </a:t>
            </a:r>
            <a:br>
              <a:rPr sz="1400" b="1">
                <a:solidFill>
                  <a:srgbClr val="1D70B7"/>
                </a:solidFill>
                <a:latin typeface="Arial Narrow"/>
                <a:ea typeface="Arial Narrow"/>
                <a:cs typeface="Arial Narrow"/>
              </a:rPr>
            </a:br>
            <a:r>
              <a:rPr sz="1400" b="1">
                <a:solidFill>
                  <a:srgbClr val="1D70B7"/>
                </a:solidFill>
                <a:latin typeface="Arial Narrow"/>
                <a:ea typeface="Arial Narrow"/>
                <a:cs typeface="Arial Narrow"/>
              </a:rPr>
              <a:t>И (ИЛИ) НЕДОСТОВЕРНЫЕ СВЕДЕНИЯ</a:t>
            </a:r>
          </a:p>
        </p:txBody>
      </p:sp>
      <p:sp>
        <p:nvSpPr>
          <p:cNvPr id="326" name="Shape 326"/>
          <p:cNvSpPr/>
          <p:nvPr/>
        </p:nvSpPr>
        <p:spPr>
          <a:xfrm rot="10800000">
            <a:off x="584136" y="2448941"/>
            <a:ext cx="8090472" cy="889980"/>
          </a:xfrm>
          <a:prstGeom prst="triangle">
            <a:avLst/>
          </a:prstGeom>
          <a:solidFill>
            <a:srgbClr val="FAF8FB"/>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327" name="Shape 327"/>
          <p:cNvSpPr txBox="1"/>
          <p:nvPr/>
        </p:nvSpPr>
        <p:spPr>
          <a:xfrm>
            <a:off x="3303015" y="1094765"/>
            <a:ext cx="2487168" cy="307776"/>
          </a:xfrm>
          <a:prstGeom prst="rect">
            <a:avLst/>
          </a:prstGeom>
          <a:noFill/>
        </p:spPr>
        <p:txBody>
          <a:bodyPr wrap="square" lIns="91440" tIns="45720" rIns="91440" bIns="45720">
            <a:spAutoFit/>
          </a:bodyPr>
          <a:lstStyle/>
          <a:p>
            <a:pPr marL="0" indent="0" algn="ctr">
              <a:spcAft>
                <a:spcPts val="1800"/>
              </a:spcAft>
            </a:pPr>
            <a:r>
              <a:rPr sz="1400" b="1">
                <a:solidFill>
                  <a:srgbClr val="1D70B7"/>
                </a:solidFill>
                <a:latin typeface="Arial Narrow"/>
                <a:ea typeface="Arial Narrow"/>
                <a:cs typeface="Arial Narrow"/>
              </a:rPr>
              <a:t>СПОСОБЫ ИЗБЕЖАТЬ</a:t>
            </a:r>
          </a:p>
        </p:txBody>
      </p:sp>
      <p:sp>
        <p:nvSpPr>
          <p:cNvPr id="328" name="Shape 328"/>
          <p:cNvSpPr txBox="1"/>
          <p:nvPr/>
        </p:nvSpPr>
        <p:spPr>
          <a:xfrm>
            <a:off x="1451580" y="1691765"/>
            <a:ext cx="7692420" cy="1184940"/>
          </a:xfrm>
          <a:prstGeom prst="rect">
            <a:avLst/>
          </a:prstGeom>
          <a:noFill/>
        </p:spPr>
        <p:txBody>
          <a:bodyPr wrap="square" lIns="91440" tIns="45720" rIns="91440" bIns="45720">
            <a:spAutoFit/>
          </a:bodyPr>
          <a:lstStyle/>
          <a:p>
            <a:pPr marL="0" indent="0" algn="l">
              <a:spcAft>
                <a:spcPts val="1800"/>
              </a:spcAft>
            </a:pPr>
            <a:r>
              <a:rPr sz="1400" b="1">
                <a:solidFill>
                  <a:srgbClr val="1D70B7"/>
                </a:solidFill>
                <a:latin typeface="Arial Narrow"/>
                <a:ea typeface="Arial Narrow"/>
                <a:cs typeface="Arial Narrow"/>
              </a:rPr>
              <a:t>ПОЛУЧАТЬ ИНФОРМАЦИЮ С ПОРТАЛА </a:t>
            </a:r>
            <a:br>
              <a:rPr sz="1400" b="1">
                <a:solidFill>
                  <a:srgbClr val="1D70B7"/>
                </a:solidFill>
                <a:latin typeface="Arial Narrow"/>
                <a:ea typeface="Arial Narrow"/>
                <a:cs typeface="Arial Narrow"/>
              </a:rPr>
            </a:br>
            <a:r>
              <a:rPr sz="1400" b="1">
                <a:solidFill>
                  <a:srgbClr val="1D70B7"/>
                </a:solidFill>
                <a:latin typeface="Arial Narrow"/>
                <a:ea typeface="Arial Narrow"/>
                <a:cs typeface="Arial Narrow"/>
              </a:rPr>
              <a:t>ПЕРСОНАЛЬНЫХ ДАННЫХ РОСКОМНАДЗОРА </a:t>
            </a:r>
          </a:p>
          <a:p>
            <a:pPr marL="0" indent="0" algn="l">
              <a:spcAft>
                <a:spcPts val="1800"/>
              </a:spcAft>
            </a:pPr>
            <a:r>
              <a:rPr sz="2800" b="1">
                <a:solidFill>
                  <a:srgbClr val="3C1E78"/>
                </a:solidFill>
                <a:latin typeface="Arial Narrow"/>
                <a:ea typeface="Arial Narrow"/>
                <a:cs typeface="Arial Narrow"/>
              </a:rPr>
              <a:t>https://pd.rkn.gov.ru</a:t>
            </a:r>
          </a:p>
        </p:txBody>
      </p:sp>
      <p:pic>
        <p:nvPicPr>
          <p:cNvPr id="330" name="Shape 330"/>
          <p:cNvPicPr/>
          <p:nvPr/>
        </p:nvPicPr>
        <p:blipFill>
          <a:blip r:embed="rId3"/>
          <a:stretch/>
        </p:blipFill>
        <p:spPr>
          <a:xfrm>
            <a:off x="5989533" y="809950"/>
            <a:ext cx="2049336" cy="2077409"/>
          </a:xfrm>
          <a:prstGeom prst="rect">
            <a:avLst/>
          </a:prstGeom>
        </p:spPr>
      </p:pic>
      <p:pic>
        <p:nvPicPr>
          <p:cNvPr id="332" name="Shape 332"/>
          <p:cNvPicPr/>
          <p:nvPr/>
        </p:nvPicPr>
        <p:blipFill>
          <a:blip r:embed="rId4"/>
          <a:stretch/>
        </p:blipFill>
        <p:spPr>
          <a:xfrm>
            <a:off x="184204" y="1800517"/>
            <a:ext cx="789376" cy="786003"/>
          </a:xfrm>
          <a:prstGeom prst="rect">
            <a:avLst/>
          </a:prstGeom>
        </p:spPr>
      </p:pic>
      <p:sp>
        <p:nvSpPr>
          <p:cNvPr id="333" name="Shape 333"/>
          <p:cNvSpPr txBox="1"/>
          <p:nvPr/>
        </p:nvSpPr>
        <p:spPr>
          <a:xfrm>
            <a:off x="1063100" y="3290596"/>
            <a:ext cx="7692420" cy="738664"/>
          </a:xfrm>
          <a:prstGeom prst="rect">
            <a:avLst/>
          </a:prstGeom>
          <a:noFill/>
        </p:spPr>
        <p:txBody>
          <a:bodyPr wrap="square" lIns="91440" tIns="45720" rIns="91440" bIns="45720">
            <a:spAutoFit/>
          </a:bodyPr>
          <a:lstStyle/>
          <a:p>
            <a:pPr marL="0" indent="0" algn="l">
              <a:spcAft>
                <a:spcPts val="1800"/>
              </a:spcAft>
            </a:pPr>
            <a:r>
              <a:rPr sz="1400" b="1">
                <a:solidFill>
                  <a:srgbClr val="1D70B7"/>
                </a:solidFill>
                <a:latin typeface="Arial Narrow"/>
                <a:ea typeface="Arial Narrow"/>
                <a:cs typeface="Arial Narrow"/>
              </a:rPr>
              <a:t>ИСПОЛЬЗОВАТЬ ПРИКАЗ РОСКОМНАДЗОРА ОТ 30.05.2017 № 94 </a:t>
            </a:r>
            <a:br>
              <a:rPr sz="1400" b="1">
                <a:solidFill>
                  <a:srgbClr val="1D70B7"/>
                </a:solidFill>
                <a:latin typeface="Arial Narrow"/>
                <a:ea typeface="Arial Narrow"/>
                <a:cs typeface="Arial Narrow"/>
              </a:rPr>
            </a:br>
            <a:r>
              <a:rPr sz="1400" b="1">
                <a:solidFill>
                  <a:srgbClr val="1D70B7"/>
                </a:solidFill>
                <a:latin typeface="Arial Narrow"/>
                <a:ea typeface="Arial Narrow"/>
                <a:cs typeface="Arial Narrow"/>
              </a:rPr>
              <a:t>«Об утверждении методических рекомендаций по уведомлению уполномоченного органа о начале обработки персональных данных и о внесении изменений в ранее представленные сведения»</a:t>
            </a:r>
            <a:endParaRPr sz="2800" b="1">
              <a:solidFill>
                <a:srgbClr val="3C1E78"/>
              </a:solidFill>
              <a:latin typeface="Arial Narrow"/>
              <a:ea typeface="Arial Narrow"/>
              <a:cs typeface="Arial Narrow"/>
            </a:endParaRPr>
          </a:p>
        </p:txBody>
      </p:sp>
      <p:pic>
        <p:nvPicPr>
          <p:cNvPr id="335" name="Shape 335"/>
          <p:cNvPicPr/>
          <p:nvPr/>
        </p:nvPicPr>
        <p:blipFill>
          <a:blip r:embed="rId4"/>
          <a:stretch/>
        </p:blipFill>
        <p:spPr>
          <a:xfrm>
            <a:off x="229052" y="3248423"/>
            <a:ext cx="789375" cy="786002"/>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GroupShape 336"/>
        <p:cNvGrpSpPr/>
        <p:nvPr/>
      </p:nvGrpSpPr>
      <p:grpSpPr>
        <a:xfrm>
          <a:off x="0" y="0"/>
          <a:ext cx="0" cy="0"/>
          <a:chOff x="0" y="0"/>
          <a:chExt cx="0" cy="0"/>
        </a:xfrm>
      </p:grpSpPr>
      <p:sp>
        <p:nvSpPr>
          <p:cNvPr id="337" name="Shape 337"/>
          <p:cNvSpPr/>
          <p:nvPr/>
        </p:nvSpPr>
        <p:spPr>
          <a:xfrm>
            <a:off x="1033752" y="1943989"/>
            <a:ext cx="8384567" cy="488160"/>
          </a:xfrm>
          <a:prstGeom prst="roundRect">
            <a:avLst/>
          </a:prstGeom>
          <a:solidFill>
            <a:srgbClr val="EBE4EE">
              <a:alpha val="25000"/>
            </a:srgb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338" name="Shape 338"/>
          <p:cNvSpPr/>
          <p:nvPr/>
        </p:nvSpPr>
        <p:spPr>
          <a:xfrm>
            <a:off x="1033752" y="3660694"/>
            <a:ext cx="8384567" cy="365125"/>
          </a:xfrm>
          <a:prstGeom prst="roundRect">
            <a:avLst/>
          </a:prstGeom>
          <a:solidFill>
            <a:srgbClr val="EBE4EE">
              <a:alpha val="25000"/>
            </a:srgb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339" name="Shape 339"/>
          <p:cNvSpPr/>
          <p:nvPr/>
        </p:nvSpPr>
        <p:spPr>
          <a:xfrm>
            <a:off x="1033752" y="2866944"/>
            <a:ext cx="8384567" cy="365125"/>
          </a:xfrm>
          <a:prstGeom prst="roundRect">
            <a:avLst/>
          </a:prstGeom>
          <a:solidFill>
            <a:srgbClr val="EBE4EE">
              <a:alpha val="25000"/>
            </a:srgb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340" name="Shape 340"/>
          <p:cNvSpPr txBox="1"/>
          <p:nvPr/>
        </p:nvSpPr>
        <p:spPr>
          <a:xfrm>
            <a:off x="760619" y="1073694"/>
            <a:ext cx="7348247" cy="2200602"/>
          </a:xfrm>
          <a:prstGeom prst="rect">
            <a:avLst/>
          </a:prstGeom>
          <a:noFill/>
        </p:spPr>
        <p:txBody>
          <a:bodyPr wrap="square" lIns="91440" tIns="45720" rIns="91440" bIns="45720">
            <a:spAutoFit/>
          </a:bodyPr>
          <a:lstStyle>
            <a:defPPr/>
            <a:lvl1pPr marL="0" lvl="0" indent="0" algn="l">
              <a:defRPr sz="1800">
                <a:solidFill>
                  <a:schemeClr val="tx1"/>
                </a:solidFill>
                <a:latin typeface="+mn-lt"/>
                <a:ea typeface="+mn-ea"/>
                <a:cs typeface="+mn-cs"/>
              </a:defRPr>
            </a:lvl1pPr>
            <a:lvl2pPr marL="457200" lvl="1" indent="0" algn="l">
              <a:defRPr sz="1800">
                <a:solidFill>
                  <a:schemeClr val="tx1"/>
                </a:solidFill>
                <a:latin typeface="+mn-lt"/>
                <a:ea typeface="+mn-ea"/>
                <a:cs typeface="+mn-cs"/>
              </a:defRPr>
            </a:lvl2pPr>
            <a:lvl3pPr marL="914400" lvl="2" indent="0" algn="l">
              <a:defRPr sz="1800">
                <a:solidFill>
                  <a:schemeClr val="tx1"/>
                </a:solidFill>
                <a:latin typeface="+mn-lt"/>
                <a:ea typeface="+mn-ea"/>
                <a:cs typeface="+mn-cs"/>
              </a:defRPr>
            </a:lvl3pPr>
            <a:lvl4pPr marL="1371600" lvl="3" indent="0" algn="l">
              <a:defRPr sz="1800">
                <a:solidFill>
                  <a:schemeClr val="tx1"/>
                </a:solidFill>
                <a:latin typeface="+mn-lt"/>
                <a:ea typeface="+mn-ea"/>
                <a:cs typeface="+mn-cs"/>
              </a:defRPr>
            </a:lvl4pPr>
            <a:lvl5pPr marL="1828800" lvl="4" indent="0" algn="l">
              <a:defRPr sz="1800">
                <a:solidFill>
                  <a:schemeClr val="tx1"/>
                </a:solidFill>
                <a:latin typeface="+mn-lt"/>
                <a:ea typeface="+mn-ea"/>
                <a:cs typeface="+mn-cs"/>
              </a:defRPr>
            </a:lvl5pPr>
            <a:lvl6pPr marL="2286000" lvl="5" indent="0" algn="l">
              <a:defRPr sz="1800">
                <a:solidFill>
                  <a:schemeClr val="tx1"/>
                </a:solidFill>
                <a:latin typeface="+mn-lt"/>
                <a:ea typeface="+mn-ea"/>
                <a:cs typeface="+mn-cs"/>
              </a:defRPr>
            </a:lvl6pPr>
            <a:lvl7pPr marL="2743200" lvl="6" indent="0" algn="l">
              <a:defRPr sz="1800">
                <a:solidFill>
                  <a:schemeClr val="tx1"/>
                </a:solidFill>
                <a:latin typeface="+mn-lt"/>
                <a:ea typeface="+mn-ea"/>
                <a:cs typeface="+mn-cs"/>
              </a:defRPr>
            </a:lvl7pPr>
            <a:lvl8pPr marL="3200400" lvl="7" indent="0" algn="l">
              <a:defRPr sz="1800">
                <a:solidFill>
                  <a:schemeClr val="tx1"/>
                </a:solidFill>
                <a:latin typeface="+mn-lt"/>
                <a:ea typeface="+mn-ea"/>
                <a:cs typeface="+mn-cs"/>
              </a:defRPr>
            </a:lvl8pPr>
            <a:lvl9pPr marL="3657600" lvl="8" indent="0" algn="l">
              <a:defRPr sz="1800">
                <a:solidFill>
                  <a:schemeClr val="tx1"/>
                </a:solidFill>
                <a:latin typeface="+mn-lt"/>
                <a:ea typeface="+mn-ea"/>
                <a:cs typeface="+mn-cs"/>
              </a:defRPr>
            </a:lvl9pPr>
          </a:lstStyle>
          <a:p>
            <a:pPr marL="0" indent="0" algn="l">
              <a:spcAft>
                <a:spcPts val="600"/>
              </a:spcAft>
            </a:pPr>
            <a:r>
              <a:rPr sz="1800" b="1">
                <a:solidFill>
                  <a:srgbClr val="3C1E78"/>
                </a:solidFill>
                <a:latin typeface="Arial Narrow"/>
                <a:ea typeface="Arial Narrow"/>
                <a:cs typeface="Arial Narrow"/>
              </a:rPr>
              <a:t>ПРИЗНАКИ НАРУШЕНИЯ:</a:t>
            </a:r>
          </a:p>
          <a:p>
            <a:pPr marL="0" indent="0" algn="l">
              <a:spcAft>
                <a:spcPts val="600"/>
              </a:spcAft>
            </a:pPr>
            <a:r>
              <a:rPr sz="1200" b="1">
                <a:solidFill>
                  <a:srgbClr val="3C1E78"/>
                </a:solidFill>
                <a:latin typeface="Arial Narrow"/>
                <a:ea typeface="Arial Narrow"/>
                <a:cs typeface="Arial Narrow"/>
              </a:rPr>
              <a:t>НЕУВЕДОМЛЕНИЕ РОСКОМНАДЗОРА О:</a:t>
            </a:r>
          </a:p>
          <a:p>
            <a:pPr marL="171450" indent="-171450">
              <a:spcAft>
                <a:spcPts val="600"/>
              </a:spcAft>
              <a:buClr>
                <a:srgbClr val="683169"/>
              </a:buClr>
              <a:buSzPts val="2160"/>
              <a:buFont typeface="Arial"/>
              <a:buChar char="•"/>
            </a:pPr>
            <a:r>
              <a:rPr sz="1200" b="1">
                <a:solidFill>
                  <a:srgbClr val="1D70B7"/>
                </a:solidFill>
                <a:latin typeface="Arial Narrow"/>
                <a:ea typeface="Arial Narrow"/>
                <a:cs typeface="Arial Narrow"/>
              </a:rPr>
              <a:t>изменении перечня обрабатываемых персональных данных,</a:t>
            </a:r>
          </a:p>
          <a:p>
            <a:pPr marL="171450" indent="-171450">
              <a:spcAft>
                <a:spcPts val="600"/>
              </a:spcAft>
              <a:buClr>
                <a:srgbClr val="683169"/>
              </a:buClr>
              <a:buSzPts val="2160"/>
              <a:buFont typeface="Arial"/>
              <a:buChar char="•"/>
            </a:pPr>
            <a:r>
              <a:rPr sz="1200" b="1">
                <a:solidFill>
                  <a:srgbClr val="3C1E78"/>
                </a:solidFill>
                <a:latin typeface="Arial Narrow"/>
                <a:ea typeface="Arial Narrow"/>
                <a:cs typeface="Arial Narrow"/>
              </a:rPr>
              <a:t>изменении перечня категорий субъектов персональных данных,</a:t>
            </a:r>
          </a:p>
          <a:p>
            <a:pPr marL="171450" indent="-171450">
              <a:spcAft>
                <a:spcPts val="600"/>
              </a:spcAft>
              <a:buClr>
                <a:srgbClr val="683169"/>
              </a:buClr>
              <a:buSzPts val="2160"/>
              <a:buFont typeface="Arial"/>
              <a:buChar char="•"/>
            </a:pPr>
            <a:r>
              <a:rPr sz="1200" b="1">
                <a:solidFill>
                  <a:srgbClr val="1D70B7"/>
                </a:solidFill>
                <a:latin typeface="Arial Narrow"/>
                <a:ea typeface="Arial Narrow"/>
                <a:cs typeface="Arial Narrow"/>
              </a:rPr>
              <a:t>использовании шифровальных (криптографических) средств,</a:t>
            </a:r>
          </a:p>
          <a:p>
            <a:pPr marL="171450" indent="-171450">
              <a:spcAft>
                <a:spcPts val="600"/>
              </a:spcAft>
              <a:buClr>
                <a:srgbClr val="683169"/>
              </a:buClr>
              <a:buSzPts val="2160"/>
              <a:buFont typeface="Arial"/>
              <a:buChar char="•"/>
            </a:pPr>
            <a:r>
              <a:rPr sz="1200" b="1">
                <a:solidFill>
                  <a:srgbClr val="3C1E78"/>
                </a:solidFill>
                <a:latin typeface="Arial Narrow"/>
                <a:ea typeface="Arial Narrow"/>
                <a:cs typeface="Arial Narrow"/>
              </a:rPr>
              <a:t>изменении ответственного за организацию обработки персональных данных, его контактных данных,</a:t>
            </a:r>
          </a:p>
          <a:p>
            <a:pPr marL="171450" indent="-171450">
              <a:spcAft>
                <a:spcPts val="600"/>
              </a:spcAft>
              <a:buClr>
                <a:srgbClr val="683169"/>
              </a:buClr>
              <a:buSzPts val="2160"/>
              <a:buFont typeface="Arial"/>
              <a:buChar char="•"/>
            </a:pPr>
            <a:r>
              <a:rPr sz="1200" b="1">
                <a:solidFill>
                  <a:srgbClr val="1D70B7"/>
                </a:solidFill>
                <a:latin typeface="Arial Narrow"/>
                <a:ea typeface="Arial Narrow"/>
                <a:cs typeface="Arial Narrow"/>
              </a:rPr>
              <a:t>осуществлении трансграничной передачи персональных данных,</a:t>
            </a:r>
          </a:p>
          <a:p>
            <a:pPr marL="171450" indent="-171450">
              <a:spcAft>
                <a:spcPts val="600"/>
              </a:spcAft>
              <a:buClr>
                <a:srgbClr val="683169"/>
              </a:buClr>
              <a:buSzPts val="2160"/>
              <a:buFont typeface="Arial"/>
              <a:buChar char="•"/>
            </a:pPr>
            <a:r>
              <a:rPr sz="1200" b="1">
                <a:solidFill>
                  <a:srgbClr val="3C1E78"/>
                </a:solidFill>
                <a:latin typeface="Arial Narrow"/>
                <a:ea typeface="Arial Narrow"/>
                <a:cs typeface="Arial Narrow"/>
              </a:rPr>
              <a:t>новых адресах баз персональных данных.</a:t>
            </a:r>
          </a:p>
        </p:txBody>
      </p:sp>
      <p:sp>
        <p:nvSpPr>
          <p:cNvPr id="341" name="Shape 341"/>
          <p:cNvSpPr txBox="1">
            <a:spLocks noGrp="1"/>
          </p:cNvSpPr>
          <p:nvPr>
            <p:ph type="dt" idx="10"/>
          </p:nvPr>
        </p:nvSpPr>
        <p:spPr>
          <a:xfrm>
            <a:off x="8106695" y="4671342"/>
            <a:ext cx="844493" cy="365125"/>
          </a:xfrm>
          <a:prstGeom prst="rect">
            <a:avLst/>
          </a:prstGeom>
        </p:spPr>
        <p:txBody>
          <a:bodyPr/>
          <a:lstStyle>
            <a:defPPr/>
            <a:lvl1pPr lvl="0"/>
          </a:lstStyle>
          <a:p>
            <a:pPr algn="r"/>
            <a:r>
              <a:rPr sz="1400">
                <a:solidFill>
                  <a:schemeClr val="bg1">
                    <a:lumMod val="95000"/>
                  </a:schemeClr>
                </a:solidFill>
                <a:latin typeface="Arial Narrow"/>
                <a:ea typeface="Arial Narrow"/>
                <a:cs typeface="Arial Narrow"/>
              </a:rPr>
              <a:t>6</a:t>
            </a:r>
            <a:endParaRPr sz="2000">
              <a:solidFill>
                <a:schemeClr val="bg1">
                  <a:lumMod val="95000"/>
                </a:schemeClr>
              </a:solidFill>
              <a:latin typeface="Arial Narrow"/>
              <a:ea typeface="Arial Narrow"/>
              <a:cs typeface="Arial Narrow"/>
            </a:endParaRPr>
          </a:p>
        </p:txBody>
      </p:sp>
      <p:sp>
        <p:nvSpPr>
          <p:cNvPr id="342" name="Shape 342"/>
          <p:cNvSpPr/>
          <p:nvPr/>
        </p:nvSpPr>
        <p:spPr>
          <a:xfrm rot="18900000">
            <a:off x="891706" y="-477363"/>
            <a:ext cx="842717" cy="842718"/>
          </a:xfrm>
          <a:prstGeom prst="roundRect">
            <a:avLst/>
          </a:prstGeom>
          <a:solidFill>
            <a:schemeClr val="accent1">
              <a:lumMod val="20000"/>
              <a:lumOff val="80000"/>
            </a:scheme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343" name="Shape 343"/>
          <p:cNvSpPr/>
          <p:nvPr/>
        </p:nvSpPr>
        <p:spPr>
          <a:xfrm rot="18900000">
            <a:off x="852457" y="118263"/>
            <a:ext cx="886893" cy="886892"/>
          </a:xfrm>
          <a:prstGeom prst="roundRect">
            <a:avLst/>
          </a:prstGeom>
          <a:solidFill>
            <a:schemeClr val="bg1"/>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344" name="Shape 344"/>
          <p:cNvSpPr/>
          <p:nvPr/>
        </p:nvSpPr>
        <p:spPr>
          <a:xfrm rot="18900000">
            <a:off x="204376" y="181948"/>
            <a:ext cx="759520" cy="759520"/>
          </a:xfrm>
          <a:prstGeom prst="roundRect">
            <a:avLst/>
          </a:prstGeom>
          <a:solidFill>
            <a:schemeClr val="accent1">
              <a:lumMod val="20000"/>
              <a:lumOff val="80000"/>
              <a:alpha val="80000"/>
            </a:scheme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345" name="Shape 345"/>
          <p:cNvSpPr/>
          <p:nvPr/>
        </p:nvSpPr>
        <p:spPr>
          <a:xfrm rot="18900000">
            <a:off x="249958" y="-356702"/>
            <a:ext cx="979615" cy="979615"/>
          </a:xfrm>
          <a:prstGeom prst="roundRect">
            <a:avLst/>
          </a:prstGeom>
          <a:solidFill>
            <a:srgbClr val="3C1E78">
              <a:alpha val="30196"/>
            </a:srgb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346" name="Shape 346"/>
          <p:cNvSpPr/>
          <p:nvPr/>
        </p:nvSpPr>
        <p:spPr>
          <a:xfrm rot="18900000">
            <a:off x="8037204" y="-43019"/>
            <a:ext cx="1001417" cy="1001417"/>
          </a:xfrm>
          <a:prstGeom prst="roundRect">
            <a:avLst/>
          </a:prstGeom>
          <a:solidFill>
            <a:schemeClr val="bg1"/>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pic>
        <p:nvPicPr>
          <p:cNvPr id="348" name="Shape 348"/>
          <p:cNvPicPr/>
          <p:nvPr/>
        </p:nvPicPr>
        <p:blipFill>
          <a:blip r:embed="rId2"/>
          <a:stretch/>
        </p:blipFill>
        <p:spPr>
          <a:xfrm>
            <a:off x="8176991" y="97573"/>
            <a:ext cx="721842" cy="720230"/>
          </a:xfrm>
          <a:prstGeom prst="rect">
            <a:avLst/>
          </a:prstGeom>
        </p:spPr>
      </p:pic>
      <p:sp>
        <p:nvSpPr>
          <p:cNvPr id="349" name="Shape 349"/>
          <p:cNvSpPr/>
          <p:nvPr/>
        </p:nvSpPr>
        <p:spPr>
          <a:xfrm rot="18900000">
            <a:off x="1711931" y="218597"/>
            <a:ext cx="412800" cy="412800"/>
          </a:xfrm>
          <a:prstGeom prst="roundRect">
            <a:avLst/>
          </a:prstGeom>
          <a:solidFill>
            <a:srgbClr val="3C1E78">
              <a:alpha val="30196"/>
            </a:srgb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350" name="Shape 350"/>
          <p:cNvSpPr txBox="1"/>
          <p:nvPr/>
        </p:nvSpPr>
        <p:spPr>
          <a:xfrm>
            <a:off x="2117011" y="102516"/>
            <a:ext cx="5765117" cy="861774"/>
          </a:xfrm>
          <a:prstGeom prst="rect">
            <a:avLst/>
          </a:prstGeom>
          <a:noFill/>
        </p:spPr>
        <p:txBody>
          <a:bodyPr wrap="square" lIns="0" tIns="0" rIns="0" bIns="0">
            <a:spAutoFit/>
          </a:bodyPr>
          <a:lstStyle/>
          <a:p>
            <a:pPr marL="0" indent="0" algn="ctr"/>
            <a:r>
              <a:rPr sz="1400" b="1">
                <a:solidFill>
                  <a:srgbClr val="3C1E78"/>
                </a:solidFill>
                <a:latin typeface="Arial Narrow"/>
                <a:ea typeface="Arial Narrow"/>
                <a:cs typeface="Arial Narrow"/>
              </a:rPr>
              <a:t>НЕПРЕДСТАВЛЕНИЕ В УПОЛНОМОЧЕННЫЙ ОРГАН СВЕДЕНИЙ О ПРЕКРАЩЕНИИ ОБРАБОТКИ ПЕРСОНАЛЬНЫХ ДАННЫХ </a:t>
            </a:r>
            <a:br>
              <a:rPr sz="1400" b="1">
                <a:solidFill>
                  <a:srgbClr val="3C1E78"/>
                </a:solidFill>
                <a:latin typeface="Arial Narrow"/>
                <a:ea typeface="Arial Narrow"/>
                <a:cs typeface="Arial Narrow"/>
              </a:rPr>
            </a:br>
            <a:r>
              <a:rPr sz="1400" b="1">
                <a:solidFill>
                  <a:srgbClr val="1D70B7"/>
                </a:solidFill>
                <a:latin typeface="Arial Narrow"/>
                <a:ea typeface="Arial Narrow"/>
                <a:cs typeface="Arial Narrow"/>
              </a:rPr>
              <a:t>ИЛИ ОБ ИЗМЕНЕНИИ ИНФОРМАЦИИ, СОДЕРЖАЩЕЙСЯ В УВЕДОМЛЕНИИ </a:t>
            </a:r>
            <a:br>
              <a:rPr sz="1400" b="1">
                <a:solidFill>
                  <a:srgbClr val="1D70B7"/>
                </a:solidFill>
                <a:latin typeface="Arial Narrow"/>
                <a:ea typeface="Arial Narrow"/>
                <a:cs typeface="Arial Narrow"/>
              </a:rPr>
            </a:br>
            <a:r>
              <a:rPr sz="1400" b="1">
                <a:solidFill>
                  <a:srgbClr val="1D70B7"/>
                </a:solidFill>
                <a:latin typeface="Arial Narrow"/>
                <a:ea typeface="Arial Narrow"/>
                <a:cs typeface="Arial Narrow"/>
              </a:rPr>
              <a:t>ОБ ОБРАБОТКЕ ПЕРСОНАЛЬНЫХ ДАННЫХ</a:t>
            </a:r>
          </a:p>
        </p:txBody>
      </p:sp>
      <p:pic>
        <p:nvPicPr>
          <p:cNvPr id="352" name="Shape 352"/>
          <p:cNvPicPr/>
          <p:nvPr/>
        </p:nvPicPr>
        <p:blipFill>
          <a:blip r:embed="rId3"/>
          <a:stretch/>
        </p:blipFill>
        <p:spPr>
          <a:xfrm>
            <a:off x="5750989" y="1291056"/>
            <a:ext cx="2543174" cy="2447925"/>
          </a:xfrm>
          <a:prstGeom prst="rect">
            <a:avLst/>
          </a:prstGeom>
        </p:spPr>
      </p:pic>
      <p:sp>
        <p:nvSpPr>
          <p:cNvPr id="353" name="Shape 353"/>
          <p:cNvSpPr txBox="1"/>
          <p:nvPr/>
        </p:nvSpPr>
        <p:spPr>
          <a:xfrm>
            <a:off x="587829" y="3279032"/>
            <a:ext cx="7849589" cy="1512661"/>
          </a:xfrm>
          <a:prstGeom prst="rect">
            <a:avLst/>
          </a:prstGeom>
        </p:spPr>
        <p:txBody>
          <a:bodyPr vert="horz" lIns="91440" tIns="45720" rIns="91440" bIns="45720">
            <a:normAutofit/>
          </a:bodyPr>
          <a:lstStyle/>
          <a:p>
            <a:pPr marL="0" indent="452438" algn="just">
              <a:lnSpc>
                <a:spcPct val="90000"/>
              </a:lnSpc>
              <a:spcBef>
                <a:spcPts val="750"/>
              </a:spcBef>
            </a:pPr>
            <a:r>
              <a:rPr sz="1800" b="1" i="0" u="none" strike="noStrike" cap="none" spc="0" baseline="0">
                <a:solidFill>
                  <a:srgbClr val="3C1E78"/>
                </a:solidFill>
                <a:latin typeface="Arial Narrow"/>
                <a:ea typeface="Arial Narrow"/>
                <a:cs typeface="Arial Narrow"/>
              </a:rPr>
              <a:t>В случае изменения сведений, указанных в ч. 3 ст. 22 Федерального закона </a:t>
            </a:r>
            <a:r>
              <a:rPr sz="1800" b="1">
                <a:solidFill>
                  <a:srgbClr val="3C1E78"/>
                </a:solidFill>
                <a:latin typeface="Arial Narrow"/>
                <a:ea typeface="Arial Narrow"/>
                <a:cs typeface="Arial Narrow"/>
              </a:rPr>
              <a:t>от 27.07.2006 № 152‑ФЗ «О персональных данных» оператор </a:t>
            </a:r>
            <a:r>
              <a:rPr sz="1800" b="1" i="0" u="none" strike="noStrike" cap="none" spc="0" baseline="0">
                <a:solidFill>
                  <a:srgbClr val="3C1E78"/>
                </a:solidFill>
                <a:latin typeface="Arial Narrow"/>
                <a:ea typeface="Arial Narrow"/>
                <a:cs typeface="Arial Narrow"/>
              </a:rPr>
              <a:t>обязан уведомить об этом уполномоченный орган по защите прав субъектов персональных </a:t>
            </a:r>
            <a:r>
              <a:rPr sz="1800" b="1">
                <a:solidFill>
                  <a:srgbClr val="3C1E78"/>
                </a:solidFill>
                <a:latin typeface="Arial Narrow"/>
                <a:ea typeface="Arial Narrow"/>
                <a:cs typeface="Arial Narrow"/>
              </a:rPr>
              <a:t>данных, предоставив информационное письмо </a:t>
            </a:r>
            <a:br>
              <a:rPr sz="1800" b="1">
                <a:solidFill>
                  <a:srgbClr val="3C1E78"/>
                </a:solidFill>
                <a:latin typeface="Arial Narrow"/>
                <a:ea typeface="Arial Narrow"/>
                <a:cs typeface="Arial Narrow"/>
              </a:rPr>
            </a:br>
            <a:r>
              <a:rPr sz="1800" b="1">
                <a:solidFill>
                  <a:srgbClr val="3C1E78"/>
                </a:solidFill>
                <a:latin typeface="Arial Narrow"/>
                <a:ea typeface="Arial Narrow"/>
                <a:cs typeface="Arial Narrow"/>
              </a:rPr>
              <a:t>о прекращении обработки персональных данных или об изменении сведений, </a:t>
            </a:r>
            <a:br>
              <a:rPr sz="1800" b="1">
                <a:solidFill>
                  <a:srgbClr val="3C1E78"/>
                </a:solidFill>
                <a:latin typeface="Arial Narrow"/>
                <a:ea typeface="Arial Narrow"/>
                <a:cs typeface="Arial Narrow"/>
              </a:rPr>
            </a:br>
            <a:r>
              <a:rPr sz="1800" b="1">
                <a:solidFill>
                  <a:srgbClr val="3C1E78"/>
                </a:solidFill>
                <a:latin typeface="Arial Narrow"/>
                <a:ea typeface="Arial Narrow"/>
                <a:cs typeface="Arial Narrow"/>
              </a:rPr>
              <a:t>ранее представленных в уведомлении об обработке персональных данных,</a:t>
            </a:r>
            <a:r>
              <a:rPr sz="1800" b="1" i="0" u="none" strike="noStrike" cap="none" spc="0" baseline="0">
                <a:solidFill>
                  <a:srgbClr val="3C1E78"/>
                </a:solidFill>
                <a:latin typeface="Arial Narrow"/>
                <a:ea typeface="Arial Narrow"/>
                <a:cs typeface="Arial Narrow"/>
              </a:rPr>
              <a:t> в течении десяти рабочих дней с даты возникновения таких изменений.</a:t>
            </a:r>
            <a:endParaRPr sz="1800" b="1">
              <a:solidFill>
                <a:srgbClr val="3C1E78"/>
              </a:solidFill>
              <a:latin typeface="Arial Narrow"/>
              <a:ea typeface="Arial Narrow"/>
              <a:cs typeface="Arial Narrow"/>
            </a:endParaRPr>
          </a:p>
          <a:p>
            <a:pPr marL="0" marR="0" indent="452438" algn="just">
              <a:lnSpc>
                <a:spcPct val="90000"/>
              </a:lnSpc>
              <a:spcBef>
                <a:spcPts val="750"/>
              </a:spcBef>
              <a:spcAft>
                <a:spcPts val="0"/>
              </a:spcAft>
            </a:pPr>
            <a:r>
              <a:rPr sz="1800" b="1" i="0" u="none" strike="noStrike" cap="none" spc="0" baseline="0">
                <a:solidFill>
                  <a:srgbClr val="3C1E78"/>
                </a:solidFill>
                <a:latin typeface="Arial Narrow"/>
                <a:ea typeface="Arial Narrow"/>
                <a:cs typeface="Arial Narrow"/>
              </a:rPr>
              <a: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GroupShape 354"/>
        <p:cNvGrpSpPr/>
        <p:nvPr/>
      </p:nvGrpSpPr>
      <p:grpSpPr>
        <a:xfrm>
          <a:off x="0" y="0"/>
          <a:ext cx="0" cy="0"/>
          <a:chOff x="0" y="0"/>
          <a:chExt cx="0" cy="0"/>
        </a:xfrm>
      </p:grpSpPr>
      <p:sp>
        <p:nvSpPr>
          <p:cNvPr id="355" name="Shape 355"/>
          <p:cNvSpPr/>
          <p:nvPr/>
        </p:nvSpPr>
        <p:spPr>
          <a:xfrm>
            <a:off x="1033752" y="1449210"/>
            <a:ext cx="8384567" cy="400920"/>
          </a:xfrm>
          <a:prstGeom prst="roundRect">
            <a:avLst/>
          </a:prstGeom>
          <a:solidFill>
            <a:srgbClr val="EBE4EE">
              <a:alpha val="25000"/>
            </a:srgb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356" name="Shape 356"/>
          <p:cNvSpPr/>
          <p:nvPr/>
        </p:nvSpPr>
        <p:spPr>
          <a:xfrm>
            <a:off x="1033752" y="3696220"/>
            <a:ext cx="8384567" cy="698419"/>
          </a:xfrm>
          <a:prstGeom prst="roundRect">
            <a:avLst/>
          </a:prstGeom>
          <a:solidFill>
            <a:srgbClr val="EBE4EE">
              <a:alpha val="25000"/>
            </a:srgb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357" name="Shape 357"/>
          <p:cNvSpPr txBox="1">
            <a:spLocks noGrp="1"/>
          </p:cNvSpPr>
          <p:nvPr>
            <p:ph type="dt" idx="10"/>
          </p:nvPr>
        </p:nvSpPr>
        <p:spPr>
          <a:xfrm>
            <a:off x="8106695" y="4671342"/>
            <a:ext cx="844493" cy="365125"/>
          </a:xfrm>
          <a:prstGeom prst="rect">
            <a:avLst/>
          </a:prstGeom>
        </p:spPr>
        <p:txBody>
          <a:bodyPr/>
          <a:lstStyle>
            <a:defPPr/>
            <a:lvl1pPr lvl="0"/>
          </a:lstStyle>
          <a:p>
            <a:pPr algn="r"/>
            <a:r>
              <a:rPr sz="1400">
                <a:solidFill>
                  <a:schemeClr val="bg1">
                    <a:lumMod val="95000"/>
                  </a:schemeClr>
                </a:solidFill>
                <a:latin typeface="Arial Narrow"/>
                <a:ea typeface="Arial Narrow"/>
                <a:cs typeface="Arial Narrow"/>
              </a:rPr>
              <a:t>7</a:t>
            </a:r>
            <a:endParaRPr sz="2000">
              <a:solidFill>
                <a:schemeClr val="bg1">
                  <a:lumMod val="95000"/>
                </a:schemeClr>
              </a:solidFill>
              <a:latin typeface="Arial Narrow"/>
              <a:ea typeface="Arial Narrow"/>
              <a:cs typeface="Arial Narrow"/>
            </a:endParaRPr>
          </a:p>
        </p:txBody>
      </p:sp>
      <p:sp>
        <p:nvSpPr>
          <p:cNvPr id="358" name="Shape 358"/>
          <p:cNvSpPr/>
          <p:nvPr/>
        </p:nvSpPr>
        <p:spPr>
          <a:xfrm rot="18900000">
            <a:off x="891706" y="-477363"/>
            <a:ext cx="842717" cy="842718"/>
          </a:xfrm>
          <a:prstGeom prst="roundRect">
            <a:avLst/>
          </a:prstGeom>
          <a:solidFill>
            <a:schemeClr val="accent1">
              <a:lumMod val="20000"/>
              <a:lumOff val="80000"/>
            </a:scheme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359" name="Shape 359"/>
          <p:cNvSpPr/>
          <p:nvPr/>
        </p:nvSpPr>
        <p:spPr>
          <a:xfrm rot="18900000">
            <a:off x="852457" y="118263"/>
            <a:ext cx="886893" cy="886892"/>
          </a:xfrm>
          <a:prstGeom prst="roundRect">
            <a:avLst/>
          </a:prstGeom>
          <a:solidFill>
            <a:schemeClr val="bg1"/>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360" name="Shape 360"/>
          <p:cNvSpPr/>
          <p:nvPr/>
        </p:nvSpPr>
        <p:spPr>
          <a:xfrm rot="18900000">
            <a:off x="204376" y="181948"/>
            <a:ext cx="759520" cy="759520"/>
          </a:xfrm>
          <a:prstGeom prst="roundRect">
            <a:avLst/>
          </a:prstGeom>
          <a:solidFill>
            <a:schemeClr val="accent1">
              <a:lumMod val="20000"/>
              <a:lumOff val="80000"/>
              <a:alpha val="80000"/>
            </a:scheme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361" name="Shape 361"/>
          <p:cNvSpPr/>
          <p:nvPr/>
        </p:nvSpPr>
        <p:spPr>
          <a:xfrm rot="18900000">
            <a:off x="249958" y="-356702"/>
            <a:ext cx="979615" cy="979615"/>
          </a:xfrm>
          <a:prstGeom prst="roundRect">
            <a:avLst/>
          </a:prstGeom>
          <a:solidFill>
            <a:srgbClr val="3C1E78">
              <a:alpha val="30196"/>
            </a:srgb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362" name="Shape 362"/>
          <p:cNvSpPr/>
          <p:nvPr/>
        </p:nvSpPr>
        <p:spPr>
          <a:xfrm rot="18900000">
            <a:off x="8037204" y="-43019"/>
            <a:ext cx="1001417" cy="1001417"/>
          </a:xfrm>
          <a:prstGeom prst="roundRect">
            <a:avLst/>
          </a:prstGeom>
          <a:solidFill>
            <a:schemeClr val="bg1"/>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pic>
        <p:nvPicPr>
          <p:cNvPr id="364" name="Shape 364"/>
          <p:cNvPicPr/>
          <p:nvPr/>
        </p:nvPicPr>
        <p:blipFill>
          <a:blip r:embed="rId2"/>
          <a:stretch/>
        </p:blipFill>
        <p:spPr>
          <a:xfrm>
            <a:off x="8176991" y="97573"/>
            <a:ext cx="721842" cy="720230"/>
          </a:xfrm>
          <a:prstGeom prst="rect">
            <a:avLst/>
          </a:prstGeom>
        </p:spPr>
      </p:pic>
      <p:sp>
        <p:nvSpPr>
          <p:cNvPr id="365" name="Shape 365"/>
          <p:cNvSpPr/>
          <p:nvPr/>
        </p:nvSpPr>
        <p:spPr>
          <a:xfrm rot="18900000">
            <a:off x="1711931" y="218597"/>
            <a:ext cx="412800" cy="412800"/>
          </a:xfrm>
          <a:prstGeom prst="roundRect">
            <a:avLst/>
          </a:prstGeom>
          <a:solidFill>
            <a:srgbClr val="3C1E78">
              <a:alpha val="30196"/>
            </a:srgb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366" name="Shape 366"/>
          <p:cNvSpPr txBox="1"/>
          <p:nvPr/>
        </p:nvSpPr>
        <p:spPr>
          <a:xfrm>
            <a:off x="1073150" y="440085"/>
            <a:ext cx="6341733" cy="1015663"/>
          </a:xfrm>
          <a:prstGeom prst="rect">
            <a:avLst/>
          </a:prstGeom>
          <a:noFill/>
        </p:spPr>
        <p:txBody>
          <a:bodyPr wrap="square" lIns="91440" tIns="45720" rIns="91440" bIns="45720">
            <a:spAutoFit/>
          </a:bodyPr>
          <a:lstStyle/>
          <a:p>
            <a:pPr marL="0" indent="0" algn="ctr"/>
            <a:r>
              <a:rPr sz="1500" b="1">
                <a:solidFill>
                  <a:srgbClr val="3C1E78"/>
                </a:solidFill>
                <a:latin typeface="Arial Narrow"/>
                <a:ea typeface="Arial Narrow"/>
                <a:cs typeface="Arial Narrow"/>
              </a:rPr>
              <a:t>Статья 18.1 Федерального закона от 27.07.2006 №152-ФЗ  «О персональных данных» - </a:t>
            </a:r>
          </a:p>
          <a:p>
            <a:pPr marL="0" indent="0" algn="ctr"/>
            <a:r>
              <a:rPr sz="1500" b="1">
                <a:solidFill>
                  <a:srgbClr val="3C1E78"/>
                </a:solidFill>
                <a:latin typeface="Arial Narrow"/>
                <a:ea typeface="Arial Narrow"/>
                <a:cs typeface="Arial Narrow"/>
              </a:rPr>
              <a:t>Меры, направленные на обеспечение выполнения оператором обязанностей, предусмотренных настоящим Федеральным законом</a:t>
            </a:r>
          </a:p>
        </p:txBody>
      </p:sp>
      <p:sp>
        <p:nvSpPr>
          <p:cNvPr id="367" name="Shape 367"/>
          <p:cNvSpPr/>
          <p:nvPr/>
        </p:nvSpPr>
        <p:spPr>
          <a:xfrm>
            <a:off x="279028" y="1581751"/>
            <a:ext cx="8255479" cy="2785378"/>
          </a:xfrm>
          <a:prstGeom prst="rect">
            <a:avLst/>
          </a:prstGeom>
        </p:spPr>
        <p:txBody>
          <a:bodyPr wrap="square" lIns="91440" tIns="45720" rIns="91440" bIns="45720">
            <a:spAutoFit/>
          </a:bodyPr>
          <a:lstStyle>
            <a:defPPr/>
            <a:lvl1pPr marL="0" lvl="0" indent="0" algn="l">
              <a:defRPr sz="1800">
                <a:solidFill>
                  <a:schemeClr val="tx1"/>
                </a:solidFill>
                <a:latin typeface="+mn-lt"/>
                <a:ea typeface="+mn-ea"/>
                <a:cs typeface="+mn-cs"/>
              </a:defRPr>
            </a:lvl1pPr>
            <a:lvl2pPr marL="457200" lvl="1" indent="0" algn="l">
              <a:defRPr sz="1800">
                <a:solidFill>
                  <a:schemeClr val="tx1"/>
                </a:solidFill>
                <a:latin typeface="+mn-lt"/>
                <a:ea typeface="+mn-ea"/>
                <a:cs typeface="+mn-cs"/>
              </a:defRPr>
            </a:lvl2pPr>
            <a:lvl3pPr marL="914400" lvl="2" indent="0" algn="l">
              <a:defRPr sz="1800">
                <a:solidFill>
                  <a:schemeClr val="tx1"/>
                </a:solidFill>
                <a:latin typeface="+mn-lt"/>
                <a:ea typeface="+mn-ea"/>
                <a:cs typeface="+mn-cs"/>
              </a:defRPr>
            </a:lvl3pPr>
            <a:lvl4pPr marL="1371600" lvl="3" indent="0" algn="l">
              <a:defRPr sz="1800">
                <a:solidFill>
                  <a:schemeClr val="tx1"/>
                </a:solidFill>
                <a:latin typeface="+mn-lt"/>
                <a:ea typeface="+mn-ea"/>
                <a:cs typeface="+mn-cs"/>
              </a:defRPr>
            </a:lvl4pPr>
            <a:lvl5pPr marL="1828800" lvl="4" indent="0" algn="l">
              <a:defRPr sz="1800">
                <a:solidFill>
                  <a:schemeClr val="tx1"/>
                </a:solidFill>
                <a:latin typeface="+mn-lt"/>
                <a:ea typeface="+mn-ea"/>
                <a:cs typeface="+mn-cs"/>
              </a:defRPr>
            </a:lvl5pPr>
            <a:lvl6pPr marL="2286000" lvl="5" indent="0" algn="l">
              <a:defRPr sz="1800">
                <a:solidFill>
                  <a:schemeClr val="tx1"/>
                </a:solidFill>
                <a:latin typeface="+mn-lt"/>
                <a:ea typeface="+mn-ea"/>
                <a:cs typeface="+mn-cs"/>
              </a:defRPr>
            </a:lvl6pPr>
            <a:lvl7pPr marL="2743200" lvl="6" indent="0" algn="l">
              <a:defRPr sz="1800">
                <a:solidFill>
                  <a:schemeClr val="tx1"/>
                </a:solidFill>
                <a:latin typeface="+mn-lt"/>
                <a:ea typeface="+mn-ea"/>
                <a:cs typeface="+mn-cs"/>
              </a:defRPr>
            </a:lvl7pPr>
            <a:lvl8pPr marL="3200400" lvl="7" indent="0" algn="l">
              <a:defRPr sz="1800">
                <a:solidFill>
                  <a:schemeClr val="tx1"/>
                </a:solidFill>
                <a:latin typeface="+mn-lt"/>
                <a:ea typeface="+mn-ea"/>
                <a:cs typeface="+mn-cs"/>
              </a:defRPr>
            </a:lvl8pPr>
            <a:lvl9pPr marL="3657600" lvl="8" indent="0" algn="l">
              <a:defRPr sz="1800">
                <a:solidFill>
                  <a:schemeClr val="tx1"/>
                </a:solidFill>
                <a:latin typeface="+mn-lt"/>
                <a:ea typeface="+mn-ea"/>
                <a:cs typeface="+mn-cs"/>
              </a:defRPr>
            </a:lvl9pPr>
          </a:lstStyle>
          <a:p>
            <a:pPr marL="342900" indent="-342900" algn="l"/>
            <a:r>
              <a:rPr sz="1800">
                <a:solidFill>
                  <a:srgbClr val="3C1E78"/>
                </a:solidFill>
                <a:latin typeface="Arial Narrow"/>
                <a:ea typeface="Arial Narrow"/>
                <a:cs typeface="Arial Narrow"/>
              </a:rPr>
              <a:t>	</a:t>
            </a:r>
            <a:r>
              <a:rPr sz="1700">
                <a:solidFill>
                  <a:srgbClr val="1D70B7"/>
                </a:solidFill>
                <a:latin typeface="Arial Narrow"/>
                <a:ea typeface="Arial Narrow"/>
                <a:cs typeface="Arial Narrow"/>
              </a:rPr>
              <a:t>Оператор обязан принимать меры, необходимые и достаточные для обеспечения выполнения обязанностей, предусмотренных настоящим Федеральным законом и принятыми в соответствии с ним нормативными правовыми актами. Оператор самостоятельно определяет состав и перечень мер, необходимых и достаточных для обеспечения выполнения обязанностей, предусмотренных настоящим Федеральным законом и принятыми в соответствии с ним нормативными правовыми актами, если иное не предусмотрено настоящим Федеральным законом или другими федеральными законами</a:t>
            </a:r>
            <a:r>
              <a:rPr sz="1800">
                <a:solidFill>
                  <a:srgbClr val="1D70B7"/>
                </a:solidFill>
                <a:latin typeface="Arial Narrow"/>
                <a:ea typeface="Arial Narrow"/>
                <a:cs typeface="Arial Narrow"/>
              </a:rPr>
              <a:t>.</a:t>
            </a:r>
          </a:p>
          <a:p>
            <a:pPr marL="342900" indent="-342900" algn="l"/>
            <a:endParaRPr sz="1800" b="1">
              <a:solidFill>
                <a:srgbClr val="3C1E78"/>
              </a:solidFill>
              <a:latin typeface="Arial Narrow"/>
              <a:ea typeface="Arial Narrow"/>
              <a:cs typeface="Arial Narrow"/>
            </a:endParaRPr>
          </a:p>
          <a:p>
            <a:pPr marL="342900" indent="-342900" algn="l"/>
            <a:endParaRPr sz="1800">
              <a:solidFill>
                <a:schemeClr val="tx1"/>
              </a:solidFill>
              <a:latin typeface="+mn-lt"/>
              <a:ea typeface="+mn-ea"/>
              <a:cs typeface="+mn-cs"/>
            </a:endParaRPr>
          </a:p>
          <a:p>
            <a:pPr marL="342900" indent="-342900">
              <a:buFont typeface="+mn-lt"/>
              <a:buAutoNum type="arabicPeriod"/>
            </a:pPr>
            <a:endParaRPr b="1" cap="all"/>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GroupShape 368"/>
        <p:cNvGrpSpPr/>
        <p:nvPr/>
      </p:nvGrpSpPr>
      <p:grpSpPr>
        <a:xfrm>
          <a:off x="0" y="0"/>
          <a:ext cx="0" cy="0"/>
          <a:chOff x="0" y="0"/>
          <a:chExt cx="0" cy="0"/>
        </a:xfrm>
      </p:grpSpPr>
      <p:sp>
        <p:nvSpPr>
          <p:cNvPr id="369" name="Shape 369"/>
          <p:cNvSpPr/>
          <p:nvPr/>
        </p:nvSpPr>
        <p:spPr>
          <a:xfrm>
            <a:off x="1033752" y="1449210"/>
            <a:ext cx="8384567" cy="400920"/>
          </a:xfrm>
          <a:prstGeom prst="roundRect">
            <a:avLst/>
          </a:prstGeom>
          <a:solidFill>
            <a:srgbClr val="EBE4EE">
              <a:alpha val="25000"/>
            </a:srgb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370" name="Shape 370"/>
          <p:cNvSpPr/>
          <p:nvPr/>
        </p:nvSpPr>
        <p:spPr>
          <a:xfrm>
            <a:off x="1033752" y="3696220"/>
            <a:ext cx="8384567" cy="698419"/>
          </a:xfrm>
          <a:prstGeom prst="roundRect">
            <a:avLst/>
          </a:prstGeom>
          <a:solidFill>
            <a:srgbClr val="EBE4EE">
              <a:alpha val="25000"/>
            </a:srgb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371" name="Shape 371"/>
          <p:cNvSpPr txBox="1"/>
          <p:nvPr/>
        </p:nvSpPr>
        <p:spPr>
          <a:xfrm>
            <a:off x="1033752" y="1468251"/>
            <a:ext cx="7684797" cy="3416320"/>
          </a:xfrm>
          <a:prstGeom prst="rect">
            <a:avLst/>
          </a:prstGeom>
          <a:noFill/>
        </p:spPr>
        <p:txBody>
          <a:bodyPr wrap="square" lIns="91440" tIns="45720" rIns="91440" bIns="45720">
            <a:spAutoFit/>
          </a:bodyPr>
          <a:lstStyle>
            <a:defPPr/>
            <a:lvl1pPr marL="0" lvl="0" indent="0" algn="l">
              <a:defRPr sz="1800">
                <a:solidFill>
                  <a:schemeClr val="tx1"/>
                </a:solidFill>
                <a:latin typeface="+mn-lt"/>
                <a:ea typeface="+mn-ea"/>
                <a:cs typeface="+mn-cs"/>
              </a:defRPr>
            </a:lvl1pPr>
            <a:lvl2pPr marL="457200" lvl="1" indent="0" algn="l">
              <a:defRPr sz="1800">
                <a:solidFill>
                  <a:schemeClr val="tx1"/>
                </a:solidFill>
                <a:latin typeface="+mn-lt"/>
                <a:ea typeface="+mn-ea"/>
                <a:cs typeface="+mn-cs"/>
              </a:defRPr>
            </a:lvl2pPr>
            <a:lvl3pPr marL="914400" lvl="2" indent="0" algn="l">
              <a:defRPr sz="1800">
                <a:solidFill>
                  <a:schemeClr val="tx1"/>
                </a:solidFill>
                <a:latin typeface="+mn-lt"/>
                <a:ea typeface="+mn-ea"/>
                <a:cs typeface="+mn-cs"/>
              </a:defRPr>
            </a:lvl3pPr>
            <a:lvl4pPr marL="1371600" lvl="3" indent="0" algn="l">
              <a:defRPr sz="1800">
                <a:solidFill>
                  <a:schemeClr val="tx1"/>
                </a:solidFill>
                <a:latin typeface="+mn-lt"/>
                <a:ea typeface="+mn-ea"/>
                <a:cs typeface="+mn-cs"/>
              </a:defRPr>
            </a:lvl4pPr>
            <a:lvl5pPr marL="1828800" lvl="4" indent="0" algn="l">
              <a:defRPr sz="1800">
                <a:solidFill>
                  <a:schemeClr val="tx1"/>
                </a:solidFill>
                <a:latin typeface="+mn-lt"/>
                <a:ea typeface="+mn-ea"/>
                <a:cs typeface="+mn-cs"/>
              </a:defRPr>
            </a:lvl5pPr>
            <a:lvl6pPr marL="2286000" lvl="5" indent="0" algn="l">
              <a:defRPr sz="1800">
                <a:solidFill>
                  <a:schemeClr val="tx1"/>
                </a:solidFill>
                <a:latin typeface="+mn-lt"/>
                <a:ea typeface="+mn-ea"/>
                <a:cs typeface="+mn-cs"/>
              </a:defRPr>
            </a:lvl6pPr>
            <a:lvl7pPr marL="2743200" lvl="6" indent="0" algn="l">
              <a:defRPr sz="1800">
                <a:solidFill>
                  <a:schemeClr val="tx1"/>
                </a:solidFill>
                <a:latin typeface="+mn-lt"/>
                <a:ea typeface="+mn-ea"/>
                <a:cs typeface="+mn-cs"/>
              </a:defRPr>
            </a:lvl7pPr>
            <a:lvl8pPr marL="3200400" lvl="7" indent="0" algn="l">
              <a:defRPr sz="1800">
                <a:solidFill>
                  <a:schemeClr val="tx1"/>
                </a:solidFill>
                <a:latin typeface="+mn-lt"/>
                <a:ea typeface="+mn-ea"/>
                <a:cs typeface="+mn-cs"/>
              </a:defRPr>
            </a:lvl8pPr>
            <a:lvl9pPr marL="3657600" lvl="8" indent="0" algn="l">
              <a:defRPr sz="1800">
                <a:solidFill>
                  <a:schemeClr val="tx1"/>
                </a:solidFill>
                <a:latin typeface="+mn-lt"/>
                <a:ea typeface="+mn-ea"/>
                <a:cs typeface="+mn-cs"/>
              </a:defRPr>
            </a:lvl9pPr>
          </a:lstStyle>
          <a:p>
            <a:pPr marL="0" indent="0" algn="l">
              <a:spcAft>
                <a:spcPts val="1800"/>
              </a:spcAft>
            </a:pPr>
            <a:r>
              <a:rPr sz="1200" b="1">
                <a:solidFill>
                  <a:srgbClr val="1D70B7"/>
                </a:solidFill>
                <a:latin typeface="Arial Narrow"/>
                <a:ea typeface="Arial Narrow"/>
                <a:cs typeface="Arial Narrow"/>
              </a:rPr>
              <a:t>ОТСУТСТВИЕ ОТВЕТСТВЕННОГО ЗА ОРГАНИЗАЦИЮ ОБРАБОТКИ ПЕРСОНАЛЬНЫХ ДАННЫХ.</a:t>
            </a:r>
          </a:p>
          <a:p>
            <a:pPr marL="0" indent="0" algn="l">
              <a:spcAft>
                <a:spcPts val="1800"/>
              </a:spcAft>
            </a:pPr>
            <a:r>
              <a:rPr sz="1200" b="1">
                <a:solidFill>
                  <a:srgbClr val="3C1E78"/>
                </a:solidFill>
                <a:latin typeface="Arial Narrow"/>
                <a:ea typeface="Arial Narrow"/>
                <a:cs typeface="Arial Narrow"/>
              </a:rPr>
              <a:t>ВОЗМОЖНЫЕ ПРИЧИНЫ НАРУШЕНИЯ:</a:t>
            </a:r>
          </a:p>
          <a:p>
            <a:pPr marL="171450" indent="-171450">
              <a:spcAft>
                <a:spcPts val="1800"/>
              </a:spcAft>
              <a:buClr>
                <a:srgbClr val="683169"/>
              </a:buClr>
              <a:buSzPts val="2160"/>
              <a:buFont typeface="Arial"/>
              <a:buChar char="•"/>
            </a:pPr>
            <a:r>
              <a:rPr sz="1200" b="1">
                <a:solidFill>
                  <a:srgbClr val="3C1E78"/>
                </a:solidFill>
                <a:latin typeface="Arial Narrow"/>
                <a:ea typeface="Arial Narrow"/>
                <a:cs typeface="Arial Narrow"/>
              </a:rPr>
              <a:t>некорректное определение ответственного за организацию обработки персональных данных;</a:t>
            </a:r>
          </a:p>
          <a:p>
            <a:pPr marL="171450" indent="-171450">
              <a:spcAft>
                <a:spcPts val="1800"/>
              </a:spcAft>
              <a:buClr>
                <a:srgbClr val="683169"/>
              </a:buClr>
              <a:buSzPts val="2160"/>
              <a:buFont typeface="Arial"/>
              <a:buChar char="•"/>
            </a:pPr>
            <a:r>
              <a:rPr sz="1200" b="1">
                <a:solidFill>
                  <a:srgbClr val="3C1E78"/>
                </a:solidFill>
                <a:latin typeface="Arial Narrow"/>
                <a:ea typeface="Arial Narrow"/>
                <a:cs typeface="Arial Narrow"/>
              </a:rPr>
              <a:t>назначение нескольких ответственных за организацию обработки персональных данных;</a:t>
            </a:r>
          </a:p>
          <a:p>
            <a:pPr marL="171450" indent="-171450">
              <a:spcAft>
                <a:spcPts val="1800"/>
              </a:spcAft>
              <a:buClr>
                <a:srgbClr val="683169"/>
              </a:buClr>
              <a:buSzPts val="2160"/>
              <a:buFont typeface="Arial"/>
              <a:buChar char="•"/>
            </a:pPr>
            <a:r>
              <a:rPr sz="1200" b="1">
                <a:solidFill>
                  <a:srgbClr val="3C1E78"/>
                </a:solidFill>
                <a:latin typeface="Arial Narrow"/>
                <a:ea typeface="Arial Narrow"/>
                <a:cs typeface="Arial Narrow"/>
              </a:rPr>
              <a:t>отсутствие в должностном регламенте ответственного полномочий, установленных </a:t>
            </a:r>
            <a:br>
              <a:rPr sz="1200" b="1">
                <a:solidFill>
                  <a:srgbClr val="3C1E78"/>
                </a:solidFill>
                <a:latin typeface="Arial Narrow"/>
                <a:ea typeface="Arial Narrow"/>
                <a:cs typeface="Arial Narrow"/>
              </a:rPr>
            </a:br>
            <a:r>
              <a:rPr sz="1200" b="1">
                <a:solidFill>
                  <a:srgbClr val="3C1E78"/>
                </a:solidFill>
                <a:latin typeface="Arial Narrow"/>
                <a:ea typeface="Arial Narrow"/>
                <a:cs typeface="Arial Narrow"/>
              </a:rPr>
              <a:t>ст. 22.1 Федерального закона «О персональных данных».</a:t>
            </a:r>
          </a:p>
          <a:p>
            <a:pPr>
              <a:spcAft>
                <a:spcPts val="1800"/>
              </a:spcAft>
              <a:buClr>
                <a:srgbClr val="683169"/>
              </a:buClr>
              <a:buSzPts val="2160"/>
            </a:pPr>
            <a:r>
              <a:rPr sz="1200" b="1">
                <a:solidFill>
                  <a:srgbClr val="1D70B7"/>
                </a:solidFill>
                <a:latin typeface="Arial Narrow"/>
                <a:ea typeface="Arial Narrow"/>
                <a:cs typeface="Arial Narrow"/>
              </a:rPr>
              <a:t>- НЕИЗДАНИЕ И/ИЛИ НЕОПУБЛИКОВАНИЕ ЮРИДИЧЕСКИМ ЛИЦОМ ДОКУМЕНТА, ОПРЕДЕЛЯЮЩЕГО ПОЛИТИКУ ОПЕРАТОРА В ОТНОШЕНИИ ОБРАБОТКИ ПЕРСОНАЛЬНЫХ ДАННЫХ;</a:t>
            </a:r>
            <a:br>
              <a:rPr sz="1200" b="1">
                <a:solidFill>
                  <a:srgbClr val="1D70B7"/>
                </a:solidFill>
                <a:latin typeface="Arial Narrow"/>
                <a:ea typeface="Arial Narrow"/>
                <a:cs typeface="Arial Narrow"/>
              </a:rPr>
            </a:br>
            <a:r>
              <a:rPr sz="1200" b="1">
                <a:solidFill>
                  <a:srgbClr val="1D70B7"/>
                </a:solidFill>
                <a:latin typeface="Arial Narrow"/>
                <a:ea typeface="Arial Narrow"/>
                <a:cs typeface="Arial Narrow"/>
              </a:rPr>
              <a:t>- НЕИЗДАНИЕ ЮРИДИЧЕСКИМ ЛИЦОМ ЛОКАЛЬНЫХ АКТОВ ПО ВОПРОСАМ ОБРАБОТКИ ПЕРСОНАЛЬНЫХ ДАННЫХ.</a:t>
            </a:r>
          </a:p>
          <a:p>
            <a:pPr>
              <a:spcAft>
                <a:spcPts val="1800"/>
              </a:spcAft>
              <a:buClr>
                <a:srgbClr val="683169"/>
              </a:buClr>
              <a:buSzPts val="2160"/>
            </a:pPr>
            <a:endParaRPr b="1">
              <a:solidFill>
                <a:srgbClr val="3C1E78"/>
              </a:solidFill>
              <a:latin typeface="Arial Narrow"/>
              <a:ea typeface="Arial Narrow"/>
              <a:cs typeface="Arial Narrow"/>
            </a:endParaRPr>
          </a:p>
        </p:txBody>
      </p:sp>
      <p:sp>
        <p:nvSpPr>
          <p:cNvPr id="372" name="Shape 372"/>
          <p:cNvSpPr txBox="1">
            <a:spLocks noGrp="1"/>
          </p:cNvSpPr>
          <p:nvPr>
            <p:ph type="dt" idx="10"/>
          </p:nvPr>
        </p:nvSpPr>
        <p:spPr>
          <a:xfrm>
            <a:off x="8106695" y="4671342"/>
            <a:ext cx="844493" cy="365125"/>
          </a:xfrm>
          <a:prstGeom prst="rect">
            <a:avLst/>
          </a:prstGeom>
        </p:spPr>
        <p:txBody>
          <a:bodyPr/>
          <a:lstStyle>
            <a:defPPr/>
            <a:lvl1pPr lvl="0"/>
          </a:lstStyle>
          <a:p>
            <a:pPr algn="r"/>
            <a:r>
              <a:rPr sz="1400">
                <a:solidFill>
                  <a:schemeClr val="bg1">
                    <a:lumMod val="95000"/>
                  </a:schemeClr>
                </a:solidFill>
                <a:latin typeface="Arial Narrow"/>
                <a:ea typeface="Arial Narrow"/>
                <a:cs typeface="Arial Narrow"/>
              </a:rPr>
              <a:t>8</a:t>
            </a:r>
            <a:endParaRPr sz="2000">
              <a:solidFill>
                <a:schemeClr val="bg1">
                  <a:lumMod val="95000"/>
                </a:schemeClr>
              </a:solidFill>
              <a:latin typeface="Arial Narrow"/>
              <a:ea typeface="Arial Narrow"/>
              <a:cs typeface="Arial Narrow"/>
            </a:endParaRPr>
          </a:p>
        </p:txBody>
      </p:sp>
      <p:sp>
        <p:nvSpPr>
          <p:cNvPr id="373" name="Shape 373"/>
          <p:cNvSpPr/>
          <p:nvPr/>
        </p:nvSpPr>
        <p:spPr>
          <a:xfrm rot="18900000">
            <a:off x="891706" y="-477363"/>
            <a:ext cx="842717" cy="842718"/>
          </a:xfrm>
          <a:prstGeom prst="roundRect">
            <a:avLst/>
          </a:prstGeom>
          <a:solidFill>
            <a:schemeClr val="accent1">
              <a:lumMod val="20000"/>
              <a:lumOff val="80000"/>
            </a:scheme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374" name="Shape 374"/>
          <p:cNvSpPr/>
          <p:nvPr/>
        </p:nvSpPr>
        <p:spPr>
          <a:xfrm rot="18900000">
            <a:off x="852457" y="118263"/>
            <a:ext cx="886893" cy="886892"/>
          </a:xfrm>
          <a:prstGeom prst="roundRect">
            <a:avLst/>
          </a:prstGeom>
          <a:solidFill>
            <a:schemeClr val="bg1"/>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375" name="Shape 375"/>
          <p:cNvSpPr/>
          <p:nvPr/>
        </p:nvSpPr>
        <p:spPr>
          <a:xfrm rot="18900000">
            <a:off x="204376" y="181948"/>
            <a:ext cx="759520" cy="759520"/>
          </a:xfrm>
          <a:prstGeom prst="roundRect">
            <a:avLst/>
          </a:prstGeom>
          <a:solidFill>
            <a:schemeClr val="accent1">
              <a:lumMod val="20000"/>
              <a:lumOff val="80000"/>
              <a:alpha val="80000"/>
            </a:scheme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376" name="Shape 376"/>
          <p:cNvSpPr/>
          <p:nvPr/>
        </p:nvSpPr>
        <p:spPr>
          <a:xfrm rot="18900000">
            <a:off x="249958" y="-356702"/>
            <a:ext cx="979615" cy="979615"/>
          </a:xfrm>
          <a:prstGeom prst="roundRect">
            <a:avLst/>
          </a:prstGeom>
          <a:solidFill>
            <a:srgbClr val="3C1E78">
              <a:alpha val="30196"/>
            </a:srgb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377" name="Shape 377"/>
          <p:cNvSpPr/>
          <p:nvPr/>
        </p:nvSpPr>
        <p:spPr>
          <a:xfrm rot="18900000">
            <a:off x="8037204" y="-43019"/>
            <a:ext cx="1001417" cy="1001417"/>
          </a:xfrm>
          <a:prstGeom prst="roundRect">
            <a:avLst/>
          </a:prstGeom>
          <a:solidFill>
            <a:schemeClr val="bg1"/>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pic>
        <p:nvPicPr>
          <p:cNvPr id="379" name="Shape 379"/>
          <p:cNvPicPr/>
          <p:nvPr/>
        </p:nvPicPr>
        <p:blipFill>
          <a:blip r:embed="rId2"/>
          <a:stretch/>
        </p:blipFill>
        <p:spPr>
          <a:xfrm>
            <a:off x="8176991" y="97573"/>
            <a:ext cx="721842" cy="720230"/>
          </a:xfrm>
          <a:prstGeom prst="rect">
            <a:avLst/>
          </a:prstGeom>
        </p:spPr>
      </p:pic>
      <p:sp>
        <p:nvSpPr>
          <p:cNvPr id="380" name="Shape 380"/>
          <p:cNvSpPr/>
          <p:nvPr/>
        </p:nvSpPr>
        <p:spPr>
          <a:xfrm rot="18900000">
            <a:off x="1711931" y="218597"/>
            <a:ext cx="412800" cy="412800"/>
          </a:xfrm>
          <a:prstGeom prst="roundRect">
            <a:avLst/>
          </a:prstGeom>
          <a:solidFill>
            <a:srgbClr val="3C1E78">
              <a:alpha val="30196"/>
            </a:srgbClr>
          </a:solidFill>
          <a:ln>
            <a:noFill/>
          </a:ln>
        </p:spPr>
        <p:txBody>
          <a:bodyPr lIns="91440" tIns="45720" rIns="91440" bIns="45720" anchor="ctr"/>
          <a:lstStyle/>
          <a:p>
            <a:pPr marL="0" indent="0" algn="ctr"/>
            <a:endParaRPr sz="1800">
              <a:solidFill>
                <a:schemeClr val="lt1"/>
              </a:solidFill>
              <a:latin typeface="+mn-lt"/>
              <a:ea typeface="+mn-ea"/>
              <a:cs typeface="+mn-cs"/>
            </a:endParaRPr>
          </a:p>
        </p:txBody>
      </p:sp>
      <p:sp>
        <p:nvSpPr>
          <p:cNvPr id="381" name="Shape 381"/>
          <p:cNvSpPr/>
          <p:nvPr/>
        </p:nvSpPr>
        <p:spPr>
          <a:xfrm>
            <a:off x="488950" y="1430595"/>
            <a:ext cx="438150" cy="438150"/>
          </a:xfrm>
          <a:prstGeom prst="ellipse">
            <a:avLst/>
          </a:prstGeom>
          <a:solidFill>
            <a:schemeClr val="bg1"/>
          </a:solidFill>
          <a:ln w="12700">
            <a:solidFill>
              <a:srgbClr val="3C1E78"/>
            </a:solidFill>
            <a:prstDash val="solid"/>
          </a:ln>
        </p:spPr>
        <p:txBody>
          <a:bodyPr lIns="91440" tIns="45720" rIns="91440" bIns="45720" anchor="ctr"/>
          <a:lstStyle/>
          <a:p>
            <a:pPr marL="0" indent="0" algn="ctr"/>
            <a:r>
              <a:rPr sz="1800">
                <a:solidFill>
                  <a:srgbClr val="1D70B7"/>
                </a:solidFill>
                <a:latin typeface="Arial Narrow"/>
                <a:ea typeface="Arial Narrow"/>
                <a:cs typeface="Arial Narrow"/>
              </a:rPr>
              <a:t>1</a:t>
            </a:r>
          </a:p>
        </p:txBody>
      </p:sp>
      <p:sp>
        <p:nvSpPr>
          <p:cNvPr id="382" name="Shape 382"/>
          <p:cNvSpPr/>
          <p:nvPr/>
        </p:nvSpPr>
        <p:spPr>
          <a:xfrm>
            <a:off x="488950" y="3738412"/>
            <a:ext cx="438150" cy="438150"/>
          </a:xfrm>
          <a:prstGeom prst="ellipse">
            <a:avLst/>
          </a:prstGeom>
          <a:solidFill>
            <a:schemeClr val="bg1"/>
          </a:solidFill>
          <a:ln w="12700">
            <a:solidFill>
              <a:srgbClr val="3C1E78"/>
            </a:solidFill>
            <a:prstDash val="solid"/>
          </a:ln>
        </p:spPr>
        <p:txBody>
          <a:bodyPr lIns="91440" tIns="45720" rIns="91440" bIns="45720" anchor="ctr"/>
          <a:lstStyle/>
          <a:p>
            <a:pPr marL="0" indent="0" algn="ctr"/>
            <a:r>
              <a:rPr sz="1800">
                <a:solidFill>
                  <a:srgbClr val="1D70B7"/>
                </a:solidFill>
                <a:latin typeface="Arial Narrow"/>
                <a:ea typeface="Arial Narrow"/>
                <a:cs typeface="Arial Narrow"/>
              </a:rPr>
              <a:t>2</a:t>
            </a:r>
          </a:p>
        </p:txBody>
      </p:sp>
      <p:pic>
        <p:nvPicPr>
          <p:cNvPr id="384" name="Shape 384"/>
          <p:cNvPicPr/>
          <p:nvPr/>
        </p:nvPicPr>
        <p:blipFill>
          <a:blip r:embed="rId3"/>
          <a:stretch/>
        </p:blipFill>
        <p:spPr>
          <a:xfrm>
            <a:off x="6913149" y="2549967"/>
            <a:ext cx="1193545" cy="1188445"/>
          </a:xfrm>
          <a:prstGeom prst="rect">
            <a:avLst/>
          </a:prstGeom>
        </p:spPr>
      </p:pic>
      <p:sp>
        <p:nvSpPr>
          <p:cNvPr id="385" name="Shape 385"/>
          <p:cNvSpPr txBox="1"/>
          <p:nvPr/>
        </p:nvSpPr>
        <p:spPr>
          <a:xfrm>
            <a:off x="2117011" y="102516"/>
            <a:ext cx="5765117" cy="1077218"/>
          </a:xfrm>
          <a:prstGeom prst="rect">
            <a:avLst/>
          </a:prstGeom>
          <a:noFill/>
        </p:spPr>
        <p:txBody>
          <a:bodyPr wrap="square" lIns="0" tIns="0" rIns="0" bIns="0">
            <a:spAutoFit/>
          </a:bodyPr>
          <a:lstStyle/>
          <a:p>
            <a:pPr marL="0" indent="0" algn="ctr"/>
            <a:r>
              <a:rPr sz="1400" b="1">
                <a:solidFill>
                  <a:srgbClr val="3C1E78"/>
                </a:solidFill>
                <a:latin typeface="Arial Narrow"/>
                <a:ea typeface="Arial Narrow"/>
                <a:cs typeface="Arial Narrow"/>
              </a:rPr>
              <a:t>НЕПРИНЯТИЕ ОПЕРАТОРОМ МЕР, НЕОБХОДИМЫХ И ДОСТАТОЧНЫХ ДЛЯ ОБЕСПЕЧЕНИЯ ВЫПОЛНЕНИЯ ОБЯЗАННОСТЕЙ, ПРЕДУСМОТРЕННЫХ ФЕДЕРАЛЬНЫМ ЗАКОНОМ «О персональных данных» и принятыми в соответствии с ним нормативными </a:t>
            </a:r>
            <a:br>
              <a:rPr sz="1400" b="1">
                <a:solidFill>
                  <a:srgbClr val="3C1E78"/>
                </a:solidFill>
                <a:latin typeface="Arial Narrow"/>
                <a:ea typeface="Arial Narrow"/>
                <a:cs typeface="Arial Narrow"/>
              </a:rPr>
            </a:br>
            <a:r>
              <a:rPr sz="1400" b="1">
                <a:solidFill>
                  <a:srgbClr val="3C1E78"/>
                </a:solidFill>
                <a:latin typeface="Arial Narrow"/>
                <a:ea typeface="Arial Narrow"/>
                <a:cs typeface="Arial Narrow"/>
              </a:rPr>
              <a:t>правовыми актами</a:t>
            </a:r>
          </a:p>
        </p:txBody>
      </p:sp>
    </p:spTree>
  </p:cSld>
  <p:clrMapOvr>
    <a:masterClrMapping/>
  </p:clrMapOvr>
</p:sld>
</file>

<file path=ppt/theme/theme1.xml><?xml version="1.0" encoding="utf-8"?>
<a:theme xmlns:a="http://schemas.openxmlformats.org/drawingml/2006/main" name="1_HDOfficeLightV0">
  <a:themeElements>
    <a:clrScheme name="Стандартная">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majorFont>
      <a:minorFont>
        <a:latin typeface="Calibri"/>
        <a:ea typeface=""/>
        <a:cs typeface=""/>
      </a:minorFont>
    </a:fontScheme>
    <a:fmtScheme name="Стандартная">
      <a:fillStyleLst>
        <a:solidFill>
          <a:schemeClr val="phClr"/>
        </a:solidFill>
        <a:gradFill>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gradFill>
        <a:gradFill>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gradFill>
      </a:fillStyleLst>
      <a:lnStyleLst>
        <a:ln w="6350">
          <a:solidFill>
            <a:schemeClr val="phClr"/>
          </a:solidFill>
          <a:prstDash val="solid"/>
        </a:ln>
        <a:ln w="12700">
          <a:solidFill>
            <a:schemeClr val="phClr"/>
          </a:solidFill>
          <a:prstDash val="solid"/>
        </a:ln>
        <a:ln w="19050">
          <a:solidFill>
            <a:schemeClr val="phClr"/>
          </a:solidFill>
          <a:prstDash val="solid"/>
        </a:ln>
      </a:lnStyleLst>
      <a:effectStyleLst>
        <a:effectStyle>
          <a:effectLst>
            <a:outerShdw>
              <a:srgbClr val="000000">
                <a:alpha val="38000"/>
              </a:srgbClr>
            </a:outerShdw>
          </a:effectLst>
        </a:effectStyle>
        <a:effectStyle>
          <a:effectLst>
            <a:outerShdw>
              <a:srgbClr val="000000">
                <a:alpha val="35000"/>
              </a:srgbClr>
            </a:outerShdw>
          </a:effectLst>
        </a:effectStyle>
        <a:effectStyle>
          <a:effectLst>
            <a:outerShdw>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gradFill>
      </a:bgFillStyleLst>
    </a:fmtScheme>
  </a:themeElements>
  <a:objectDefaults/>
  <a:extraClrSchemeLst/>
</a:theme>
</file>

<file path=ppt/theme/theme2.xml><?xml version="1.0" encoding="utf-8"?>
<a:theme xmlns:a="http://schemas.openxmlformats.org/drawingml/2006/main" name="2_HDOfficeLightV0">
  <a:themeElements>
    <a:clrScheme name="Стандартная">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majorFont>
      <a:minorFont>
        <a:latin typeface="Calibri"/>
        <a:ea typeface=""/>
        <a:cs typeface=""/>
      </a:minorFont>
    </a:fontScheme>
    <a:fmtScheme name="Стандартная">
      <a:fillStyleLst>
        <a:solidFill>
          <a:schemeClr val="phClr"/>
        </a:solidFill>
        <a:gradFill>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gradFill>
        <a:gradFill>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gradFill>
      </a:fillStyleLst>
      <a:lnStyleLst>
        <a:ln w="6350">
          <a:solidFill>
            <a:schemeClr val="phClr"/>
          </a:solidFill>
          <a:prstDash val="solid"/>
        </a:ln>
        <a:ln w="12700">
          <a:solidFill>
            <a:schemeClr val="phClr"/>
          </a:solidFill>
          <a:prstDash val="solid"/>
        </a:ln>
        <a:ln w="19050">
          <a:solidFill>
            <a:schemeClr val="phClr"/>
          </a:solidFill>
          <a:prstDash val="solid"/>
        </a:ln>
      </a:lnStyleLst>
      <a:effectStyleLst>
        <a:effectStyle>
          <a:effectLst>
            <a:outerShdw>
              <a:srgbClr val="000000">
                <a:alpha val="38000"/>
              </a:srgbClr>
            </a:outerShdw>
          </a:effectLst>
        </a:effectStyle>
        <a:effectStyle>
          <a:effectLst>
            <a:outerShdw>
              <a:srgbClr val="000000">
                <a:alpha val="35000"/>
              </a:srgbClr>
            </a:outerShdw>
          </a:effectLst>
        </a:effectStyle>
        <a:effectStyle>
          <a:effectLst>
            <a:outerShdw>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gradFill>
      </a:bgFillStyleLst>
    </a:fmtScheme>
  </a:themeElements>
  <a:objectDefaults/>
  <a:extraClrSchemeLst/>
</a:theme>
</file>

<file path=ppt/theme/theme3.xml><?xml version="1.0" encoding="utf-8"?>
<a:theme xmlns:a="http://schemas.openxmlformats.org/drawingml/2006/main" name="HDOfficeLightV0">
  <a:themeElements>
    <a:clrScheme name="Стандартная">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majorFont>
      <a:minorFont>
        <a:latin typeface="Calibri"/>
        <a:ea typeface=""/>
        <a:cs typeface=""/>
      </a:minorFont>
    </a:fontScheme>
    <a:fmtScheme name="Стандартная">
      <a:fillStyleLst>
        <a:solidFill>
          <a:schemeClr val="phClr"/>
        </a:solidFill>
        <a:gradFill>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gradFill>
        <a:gradFill>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gradFill>
      </a:fillStyleLst>
      <a:lnStyleLst>
        <a:ln w="6350">
          <a:solidFill>
            <a:schemeClr val="phClr"/>
          </a:solidFill>
          <a:prstDash val="solid"/>
        </a:ln>
        <a:ln w="12700">
          <a:solidFill>
            <a:schemeClr val="phClr"/>
          </a:solidFill>
          <a:prstDash val="solid"/>
        </a:ln>
        <a:ln w="19050">
          <a:solidFill>
            <a:schemeClr val="phClr"/>
          </a:solidFill>
          <a:prstDash val="solid"/>
        </a:ln>
      </a:lnStyleLst>
      <a:effectStyleLst>
        <a:effectStyle>
          <a:effectLst>
            <a:outerShdw>
              <a:srgbClr val="000000">
                <a:alpha val="38000"/>
              </a:srgbClr>
            </a:outerShdw>
          </a:effectLst>
        </a:effectStyle>
        <a:effectStyle>
          <a:effectLst>
            <a:outerShdw>
              <a:srgbClr val="000000">
                <a:alpha val="35000"/>
              </a:srgbClr>
            </a:outerShdw>
          </a:effectLst>
        </a:effectStyle>
        <a:effectStyle>
          <a:effectLst>
            <a:outerShdw>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Normal.dotm</Template>
  <TotalTime>1</TotalTime>
  <Words>2363</Words>
  <Application>Microsoft Office PowerPoint</Application>
  <DocSecurity>0</DocSecurity>
  <PresentationFormat>Экран (16:9)</PresentationFormat>
  <Paragraphs>211</Paragraphs>
  <Slides>24</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3</vt:i4>
      </vt:variant>
      <vt:variant>
        <vt:lpstr>Заголовки слайдов</vt:lpstr>
      </vt:variant>
      <vt:variant>
        <vt:i4>24</vt:i4>
      </vt:variant>
    </vt:vector>
  </HeadingPairs>
  <TitlesOfParts>
    <vt:vector size="33" baseType="lpstr">
      <vt:lpstr>Arial</vt:lpstr>
      <vt:lpstr>Arial Narrow</vt:lpstr>
      <vt:lpstr>Calibri</vt:lpstr>
      <vt:lpstr>Calibri Light</vt:lpstr>
      <vt:lpstr>Tahoma</vt:lpstr>
      <vt:lpstr>Wingdings 2</vt:lpstr>
      <vt:lpstr>1_HDOfficeLightV0</vt:lpstr>
      <vt:lpstr>2_HDOfficeLightV0</vt:lpstr>
      <vt:lpstr>HDOfficeLightV0</vt:lpstr>
      <vt:lpstr>Управление Роскомнадзора по Алтайскому краю и Республике Алтай</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Управление Роскомнадзора по Алтайскому краю и Республике Алтай</dc:title>
  <dc:creator>1</dc:creator>
  <cp:lastModifiedBy>Учетная запись Майкрософт</cp:lastModifiedBy>
  <cp:revision>1</cp:revision>
  <dcterms:modified xsi:type="dcterms:W3CDTF">2022-07-25T02:50:19Z</dcterms:modified>
</cp:coreProperties>
</file>