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10" r:id="rId2"/>
    <p:sldId id="298" r:id="rId3"/>
    <p:sldId id="318" r:id="rId4"/>
    <p:sldId id="320" r:id="rId5"/>
    <p:sldId id="319" r:id="rId6"/>
    <p:sldId id="257" r:id="rId7"/>
    <p:sldId id="321" r:id="rId8"/>
    <p:sldId id="322" r:id="rId9"/>
    <p:sldId id="258" r:id="rId10"/>
    <p:sldId id="269" r:id="rId11"/>
    <p:sldId id="316" r:id="rId12"/>
  </p:sldIdLst>
  <p:sldSz cx="12192000" cy="6858000"/>
  <p:notesSz cx="12192000" cy="6858000"/>
  <p:embeddedFontLst>
    <p:embeddedFont>
      <p:font typeface="Helvetica" panose="020B0604020202020204" pitchFamily="34" charset="0"/>
      <p:regular r:id="rId15"/>
      <p:bold r:id="rId16"/>
      <p:italic r:id="rId17"/>
      <p:boldItalic r:id="rId18"/>
    </p:embeddedFont>
    <p:embeddedFont>
      <p:font typeface="SB Sans Display" panose="020B0503040504020204" pitchFamily="34" charset="0"/>
      <p:regular r:id="rId19"/>
      <p:bold r:id="rId20"/>
    </p:embeddedFont>
    <p:embeddedFont>
      <p:font typeface="SB Sans Display Semibold" panose="020B070304050402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B Sans Display Light" panose="020B0303040504020204" pitchFamily="34" charset="0"/>
      <p:regular r:id="rId27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6" orient="horz" pos="845" userDrawn="1">
          <p15:clr>
            <a:srgbClr val="A4A3A4"/>
          </p15:clr>
        </p15:guide>
        <p15:guide id="7" pos="1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5F8"/>
    <a:srgbClr val="000000"/>
    <a:srgbClr val="108A97"/>
    <a:srgbClr val="32CEEB"/>
    <a:srgbClr val="24D5DF"/>
    <a:srgbClr val="8F35D4"/>
    <a:srgbClr val="8CA0BB"/>
    <a:srgbClr val="ECECEC"/>
    <a:srgbClr val="F4F4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61"/>
    <p:restoredTop sz="97578"/>
  </p:normalViewPr>
  <p:slideViewPr>
    <p:cSldViewPr snapToGrid="0" showGuides="1">
      <p:cViewPr varScale="1">
        <p:scale>
          <a:sx n="111" d="100"/>
          <a:sy n="111" d="100"/>
        </p:scale>
        <p:origin x="780" y="78"/>
      </p:cViewPr>
      <p:guideLst>
        <p:guide orient="horz" pos="3725"/>
        <p:guide pos="279"/>
        <p:guide pos="7469"/>
        <p:guide orient="horz" pos="845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78" d="100"/>
          <a:sy n="178" d="100"/>
        </p:scale>
        <p:origin x="192" y="6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43D0274-C3DF-5C12-E089-65A26C1F77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63AE61-B242-4199-2106-B07369D3D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91EA5-04E9-574D-AA34-233C2AA06399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269C09-F215-7635-BB8F-A22F5EA285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C994AC-4904-6CB3-C7C1-D20CD87980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32B16-D1FF-F247-9689-A9665C19A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724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A825A09-2A67-3445-860A-7DB14B4F6062}" type="datetimeFigureOut">
              <a:rPr lang="ru-RU"/>
              <a:t>28.05.2025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300413"/>
            <a:ext cx="9753600" cy="270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12223C-A237-F84C-9704-F3A93277047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http://393FE14B58A929A6C3003CCD73097AA5.dms.sberbank.ru/393FE14B58A929A6C3003CCD73097AA5-9467F539EAFA06B116112EA96C7FCB5D-FDCDC719492C80159E080E58413655B5/1.png" TargetMode="External"/><Relationship Id="rId2" Type="http://schemas.openxmlformats.org/officeDocument/2006/relationships/image" Target="http://393FE14B58A929A6C3003CCD73097AA5.dms.sberbank.ru/393FE14B58A929A6C3003CCD73097AA5-9467F539EAFA06B116112EA96C7FCB5D-8D33376C7CB7EE06F90569923E2DAFF8/1.pn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http://393FE14B58A929A6C3003CCD73097AA5.dms.sberbank.ru/393FE14B58A929A6C3003CCD73097AA5-9467F539EAFA06B116112EA96C7FCB5D-8D33376C7CB7EE06F90569923E2DAFF8/1.png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393FE14B58A929A6C3003CCD73097AA5.dms.sberbank.ru/393FE14B58A929A6C3003CCD73097AA5-9467F539EAFA06B116112EA96C7FCB5D-FDCDC719492C80159E080E58413655B5/1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http://393FE14B58A929A6C3003CCD73097AA5.dms.sberbank.ru/393FE14B58A929A6C3003CCD73097AA5-9467F539EAFA06B116112EA96C7FCB5D-8D33376C7CB7EE06F90569923E2DAFF8/1.png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http://393FE14B58A929A6C3003CCD73097AA5.dms.sberbank.ru/393FE14B58A929A6C3003CCD73097AA5-9467F539EAFA06B116112EA96C7FCB5D-FDCDC719492C80159E080E58413655B5/1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http://393FE14B58A929A6C3003CCD73097AA5.dms.sberbank.ru/393FE14B58A929A6C3003CCD73097AA5-9467F539EAFA06B116112EA96C7FCB5D-8D33376C7CB7EE06F90569923E2DAFF8/1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393FE14B58A929A6C3003CCD73097AA5.dms.sberbank.ru/393FE14B58A929A6C3003CCD73097AA5-9467F539EAFA06B116112EA96C7FCB5D-FDCDC719492C80159E080E58413655B5/1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http://393FE14B58A929A6C3003CCD73097AA5.dms.sberbank.ru/393FE14B58A929A6C3003CCD73097AA5-9467F539EAFA06B116112EA96C7FCB5D-8D33376C7CB7EE06F90569923E2DAFF8/1.pn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http://393FE14B58A929A6C3003CCD73097AA5.dms.sberbank.ru/393FE14B58A929A6C3003CCD73097AA5-9467F539EAFA06B116112EA96C7FCB5D-FDCDC719492C80159E080E58413655B5/1.png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393FE14B58A929A6C3003CCD73097AA5.dms.sberbank.ru/393FE14B58A929A6C3003CCD73097AA5-9467F539EAFA06B116112EA96C7FCB5D-8D33376C7CB7EE06F90569923E2DAFF8/1.png"/>
          <p:cNvPicPr/>
          <p:nvPr userDrawn="1"/>
        </p:nvPicPr>
        <p:blipFill>
          <a:blip r:link="rId2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pic>
        <p:nvPicPr>
          <p:cNvPr id="4" name="Рисунок 3" descr="http://393FE14B58A929A6C3003CCD73097AA5.dms.sberbank.ru/393FE14B58A929A6C3003CCD73097AA5-9467F539EAFA06B116112EA96C7FCB5D-FDCDC719492C80159E080E58413655B5/1.png"/>
          <p:cNvPicPr/>
          <p:nvPr userDrawn="1"/>
        </p:nvPicPr>
        <p:blipFill>
          <a:blip r:link="rId3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-1"/>
            <a:ext cx="12192000" cy="6858613"/>
          </a:xfrm>
          <a:prstGeom prst="rect">
            <a:avLst/>
          </a:prstGeom>
        </p:spPr>
      </p:pic>
      <p:sp>
        <p:nvSpPr>
          <p:cNvPr id="5" name="Полилиния 4"/>
          <p:cNvSpPr>
            <a:spLocks noChangeAspect="1"/>
          </p:cNvSpPr>
          <p:nvPr userDrawn="1"/>
        </p:nvSpPr>
        <p:spPr bwMode="auto">
          <a:xfrm>
            <a:off x="10685183" y="399463"/>
            <a:ext cx="775297" cy="210550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http://393FE14B58A929A6C3003CCD73097AA5.dms.sberbank.ru/393FE14B58A929A6C3003CCD73097AA5-9467F539EAFA06B116112EA96C7FCB5D-8D33376C7CB7EE06F90569923E2DAFF8/1.png"/>
          <p:cNvPicPr/>
          <p:nvPr userDrawn="1"/>
        </p:nvPicPr>
        <p:blipFill>
          <a:blip r:link="rId3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pic>
        <p:nvPicPr>
          <p:cNvPr id="6" name="Рисунок 5" descr="http://393FE14B58A929A6C3003CCD73097AA5.dms.sberbank.ru/393FE14B58A929A6C3003CCD73097AA5-9467F539EAFA06B116112EA96C7FCB5D-FDCDC719492C80159E080E58413655B5/1.png"/>
          <p:cNvPicPr/>
          <p:nvPr userDrawn="1"/>
        </p:nvPicPr>
        <p:blipFill>
          <a:blip r:link="rId4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sp>
        <p:nvSpPr>
          <p:cNvPr id="12" name="Полилиния 11"/>
          <p:cNvSpPr>
            <a:spLocks noChangeAspect="1"/>
          </p:cNvSpPr>
          <p:nvPr userDrawn="1"/>
        </p:nvSpPr>
        <p:spPr bwMode="auto">
          <a:xfrm>
            <a:off x="10685183" y="399463"/>
            <a:ext cx="775297" cy="210550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http://393FE14B58A929A6C3003CCD73097AA5.dms.sberbank.ru/393FE14B58A929A6C3003CCD73097AA5-9467F539EAFA06B116112EA96C7FCB5D-8D33376C7CB7EE06F90569923E2DAFF8/1.png"/>
          <p:cNvPicPr/>
          <p:nvPr userDrawn="1"/>
        </p:nvPicPr>
        <p:blipFill>
          <a:blip r:link="rId3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pic>
        <p:nvPicPr>
          <p:cNvPr id="9" name="Рисунок 8" descr="http://393FE14B58A929A6C3003CCD73097AA5.dms.sberbank.ru/393FE14B58A929A6C3003CCD73097AA5-9467F539EAFA06B116112EA96C7FCB5D-FDCDC719492C80159E080E58413655B5/1.png"/>
          <p:cNvPicPr/>
          <p:nvPr userDrawn="1"/>
        </p:nvPicPr>
        <p:blipFill>
          <a:blip r:link="rId4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sp>
        <p:nvSpPr>
          <p:cNvPr id="10" name="Полилиния 9"/>
          <p:cNvSpPr>
            <a:spLocks noChangeAspect="1"/>
          </p:cNvSpPr>
          <p:nvPr userDrawn="1"/>
        </p:nvSpPr>
        <p:spPr bwMode="auto">
          <a:xfrm>
            <a:off x="10685183" y="399463"/>
            <a:ext cx="775297" cy="210550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bg1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auto">
          <a:xfrm>
            <a:off x="0" y="0"/>
            <a:ext cx="12192000" cy="6857230"/>
            <a:chOff x="0" y="0"/>
            <a:chExt cx="12192000" cy="685723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0" y="770"/>
              <a:ext cx="12192000" cy="6856460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 bwMode="auto">
            <a:xfrm rot="10800000">
              <a:off x="0" y="0"/>
              <a:ext cx="12192000" cy="6857230"/>
            </a:xfrm>
            <a:prstGeom prst="rect">
              <a:avLst/>
            </a:prstGeom>
            <a:gradFill>
              <a:gsLst>
                <a:gs pos="13000">
                  <a:srgbClr val="0D0D0D"/>
                </a:gs>
                <a:gs pos="91000">
                  <a:srgbClr val="0D0D0D">
                    <a:alpha val="0"/>
                  </a:srgb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0" name="Рисунок 9" descr="http://393FE14B58A929A6C3003CCD73097AA5.dms.sberbank.ru/393FE14B58A929A6C3003CCD73097AA5-9467F539EAFA06B116112EA96C7FCB5D-8D33376C7CB7EE06F90569923E2DAFF8/1.png"/>
          <p:cNvPicPr/>
          <p:nvPr userDrawn="1"/>
        </p:nvPicPr>
        <p:blipFill>
          <a:blip r:link="rId3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pic>
        <p:nvPicPr>
          <p:cNvPr id="12" name="Рисунок 11" descr="http://393FE14B58A929A6C3003CCD73097AA5.dms.sberbank.ru/393FE14B58A929A6C3003CCD73097AA5-9467F539EAFA06B116112EA96C7FCB5D-FDCDC719492C80159E080E58413655B5/1.png"/>
          <p:cNvPicPr/>
          <p:nvPr userDrawn="1"/>
        </p:nvPicPr>
        <p:blipFill>
          <a:blip r:link="rId4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sp>
        <p:nvSpPr>
          <p:cNvPr id="21" name="Полилиния 20"/>
          <p:cNvSpPr>
            <a:spLocks noChangeAspect="1"/>
          </p:cNvSpPr>
          <p:nvPr userDrawn="1"/>
        </p:nvSpPr>
        <p:spPr bwMode="auto">
          <a:xfrm>
            <a:off x="10685183" y="399463"/>
            <a:ext cx="775297" cy="210550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bg1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770"/>
            <a:ext cx="12192000" cy="6856460"/>
          </a:xfrm>
          <a:prstGeom prst="rect">
            <a:avLst/>
          </a:prstGeom>
        </p:spPr>
      </p:pic>
      <p:pic>
        <p:nvPicPr>
          <p:cNvPr id="4" name="Рисунок 3" descr="http://393FE14B58A929A6C3003CCD73097AA5.dms.sberbank.ru/393FE14B58A929A6C3003CCD73097AA5-9467F539EAFA06B116112EA96C7FCB5D-8D33376C7CB7EE06F90569923E2DAFF8/1.png"/>
          <p:cNvPicPr/>
          <p:nvPr userDrawn="1"/>
        </p:nvPicPr>
        <p:blipFill>
          <a:blip r:link="rId3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pic>
        <p:nvPicPr>
          <p:cNvPr id="5" name="Рисунок 4" descr="http://393FE14B58A929A6C3003CCD73097AA5.dms.sberbank.ru/393FE14B58A929A6C3003CCD73097AA5-9467F539EAFA06B116112EA96C7FCB5D-FDCDC719492C80159E080E58413655B5/1.png"/>
          <p:cNvPicPr/>
          <p:nvPr userDrawn="1"/>
        </p:nvPicPr>
        <p:blipFill>
          <a:blip r:link="rId4"/>
          <a:stretch>
            <a:fillRect/>
          </a:stretch>
        </p:blipFill>
        <p:spPr bwMode="auto">
          <a:xfrm>
            <a:off x="0" y="0"/>
            <a:ext cx="1587" cy="1587"/>
          </a:xfrm>
          <a:prstGeom prst="rect">
            <a:avLst/>
          </a:prstGeom>
        </p:spPr>
      </p:pic>
      <p:sp>
        <p:nvSpPr>
          <p:cNvPr id="6" name="Полилиния 5"/>
          <p:cNvSpPr>
            <a:spLocks noChangeAspect="1"/>
          </p:cNvSpPr>
          <p:nvPr userDrawn="1"/>
        </p:nvSpPr>
        <p:spPr bwMode="auto">
          <a:xfrm>
            <a:off x="10685183" y="399463"/>
            <a:ext cx="775297" cy="210550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bg1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t.me/sberbusines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71.svg"/><Relationship Id="rId12" Type="http://schemas.openxmlformats.org/officeDocument/2006/relationships/image" Target="../media/image3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7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AC843B-35CB-E043-903B-5478A7A75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лилиния 7">
            <a:extLst>
              <a:ext uri="{FF2B5EF4-FFF2-40B4-BE49-F238E27FC236}">
                <a16:creationId xmlns:a16="http://schemas.microsoft.com/office/drawing/2014/main" id="{CFA09D1F-08B1-E73D-6668-CF996619FC14}"/>
              </a:ext>
            </a:extLst>
          </p:cNvPr>
          <p:cNvSpPr/>
          <p:nvPr/>
        </p:nvSpPr>
        <p:spPr>
          <a:xfrm>
            <a:off x="11629246" y="360613"/>
            <a:ext cx="156715" cy="156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29" h="20330" extrusionOk="0">
                <a:moveTo>
                  <a:pt x="18209" y="3947"/>
                </a:moveTo>
                <a:cubicBezTo>
                  <a:pt x="18692" y="4571"/>
                  <a:pt x="19101" y="5249"/>
                  <a:pt x="19427" y="5968"/>
                </a:cubicBezTo>
                <a:lnTo>
                  <a:pt x="10167" y="12794"/>
                </a:lnTo>
                <a:lnTo>
                  <a:pt x="6298" y="10368"/>
                </a:lnTo>
                <a:lnTo>
                  <a:pt x="6298" y="7450"/>
                </a:lnTo>
                <a:lnTo>
                  <a:pt x="10167" y="9869"/>
                </a:lnTo>
                <a:close/>
                <a:moveTo>
                  <a:pt x="9818" y="0"/>
                </a:moveTo>
                <a:lnTo>
                  <a:pt x="11038" y="31"/>
                </a:lnTo>
                <a:cubicBezTo>
                  <a:pt x="11526" y="72"/>
                  <a:pt x="12012" y="149"/>
                  <a:pt x="12492" y="262"/>
                </a:cubicBezTo>
                <a:lnTo>
                  <a:pt x="12774" y="350"/>
                </a:lnTo>
                <a:lnTo>
                  <a:pt x="12970" y="386"/>
                </a:lnTo>
                <a:lnTo>
                  <a:pt x="13275" y="507"/>
                </a:lnTo>
                <a:lnTo>
                  <a:pt x="13912" y="707"/>
                </a:lnTo>
                <a:lnTo>
                  <a:pt x="14511" y="999"/>
                </a:lnTo>
                <a:lnTo>
                  <a:pt x="14827" y="1125"/>
                </a:lnTo>
                <a:lnTo>
                  <a:pt x="14996" y="1235"/>
                </a:lnTo>
                <a:lnTo>
                  <a:pt x="15273" y="1370"/>
                </a:lnTo>
                <a:cubicBezTo>
                  <a:pt x="15714" y="1627"/>
                  <a:pt x="16141" y="1920"/>
                  <a:pt x="16551" y="2251"/>
                </a:cubicBezTo>
                <a:lnTo>
                  <a:pt x="14573" y="3709"/>
                </a:lnTo>
                <a:cubicBezTo>
                  <a:pt x="13271" y="2819"/>
                  <a:pt x="11730" y="2343"/>
                  <a:pt x="10152" y="2345"/>
                </a:cubicBezTo>
                <a:cubicBezTo>
                  <a:pt x="5832" y="2349"/>
                  <a:pt x="2334" y="5855"/>
                  <a:pt x="2338" y="10176"/>
                </a:cubicBezTo>
                <a:cubicBezTo>
                  <a:pt x="2342" y="14498"/>
                  <a:pt x="5847" y="17998"/>
                  <a:pt x="10167" y="17994"/>
                </a:cubicBezTo>
                <a:cubicBezTo>
                  <a:pt x="14487" y="17990"/>
                  <a:pt x="17986" y="14483"/>
                  <a:pt x="17982" y="10162"/>
                </a:cubicBezTo>
                <a:cubicBezTo>
                  <a:pt x="17982" y="10093"/>
                  <a:pt x="17982" y="10023"/>
                  <a:pt x="17982" y="9954"/>
                </a:cubicBezTo>
                <a:lnTo>
                  <a:pt x="20167" y="8341"/>
                </a:lnTo>
                <a:cubicBezTo>
                  <a:pt x="20276" y="8942"/>
                  <a:pt x="20330" y="9551"/>
                  <a:pt x="20329" y="10162"/>
                </a:cubicBezTo>
                <a:cubicBezTo>
                  <a:pt x="20329" y="12486"/>
                  <a:pt x="19533" y="14741"/>
                  <a:pt x="18073" y="16549"/>
                </a:cubicBezTo>
                <a:cubicBezTo>
                  <a:pt x="14546" y="20918"/>
                  <a:pt x="8147" y="21600"/>
                  <a:pt x="3779" y="18072"/>
                </a:cubicBezTo>
                <a:cubicBezTo>
                  <a:pt x="-588" y="14545"/>
                  <a:pt x="-1270" y="8143"/>
                  <a:pt x="2257" y="3774"/>
                </a:cubicBezTo>
                <a:cubicBezTo>
                  <a:pt x="2697" y="3228"/>
                  <a:pt x="3183" y="2740"/>
                  <a:pt x="3704" y="2310"/>
                </a:cubicBezTo>
                <a:lnTo>
                  <a:pt x="3788" y="2253"/>
                </a:lnTo>
                <a:lnTo>
                  <a:pt x="3852" y="2190"/>
                </a:lnTo>
                <a:lnTo>
                  <a:pt x="4370" y="1864"/>
                </a:lnTo>
                <a:lnTo>
                  <a:pt x="5364" y="1197"/>
                </a:lnTo>
                <a:lnTo>
                  <a:pt x="5547" y="1121"/>
                </a:lnTo>
                <a:lnTo>
                  <a:pt x="5694" y="1028"/>
                </a:lnTo>
                <a:lnTo>
                  <a:pt x="6299" y="808"/>
                </a:lnTo>
                <a:lnTo>
                  <a:pt x="7178" y="442"/>
                </a:lnTo>
                <a:lnTo>
                  <a:pt x="7466" y="383"/>
                </a:lnTo>
                <a:lnTo>
                  <a:pt x="7708" y="295"/>
                </a:lnTo>
                <a:lnTo>
                  <a:pt x="8304" y="212"/>
                </a:lnTo>
                <a:lnTo>
                  <a:pt x="9088" y="51"/>
                </a:lnTo>
                <a:lnTo>
                  <a:pt x="9480" y="47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0E1014"/>
                </a:solidFill>
              </a:defRPr>
            </a:pPr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1DE21F-1DDD-D922-6E93-FAFC4381E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899" y="3688213"/>
            <a:ext cx="2578428" cy="31697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5F38F2-1A68-265B-9FAE-AB59E7278D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6043" y="4012220"/>
            <a:ext cx="1851776" cy="2845780"/>
          </a:xfrm>
          <a:prstGeom prst="rect">
            <a:avLst/>
          </a:prstGeom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49A3CB-96A4-9259-0B6F-B86FA2843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93" y="4272590"/>
            <a:ext cx="1962064" cy="2585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DF1C09-C92C-73C8-0AAE-8B089D37F1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698" y="3576946"/>
            <a:ext cx="2186962" cy="3281054"/>
          </a:xfrm>
          <a:prstGeom prst="rect">
            <a:avLst/>
          </a:prstGeom>
        </p:spPr>
      </p:pic>
      <p:grpSp>
        <p:nvGrpSpPr>
          <p:cNvPr id="8" name="Рисунок 2">
            <a:extLst>
              <a:ext uri="{FF2B5EF4-FFF2-40B4-BE49-F238E27FC236}">
                <a16:creationId xmlns:a16="http://schemas.microsoft.com/office/drawing/2014/main" id="{15951A72-54B9-F248-AF2C-45026613FD1A}"/>
              </a:ext>
            </a:extLst>
          </p:cNvPr>
          <p:cNvGrpSpPr/>
          <p:nvPr/>
        </p:nvGrpSpPr>
        <p:grpSpPr>
          <a:xfrm rot="21214275" flipH="1">
            <a:off x="1343038" y="2514721"/>
            <a:ext cx="2190660" cy="1683759"/>
            <a:chOff x="4535958" y="-3279318"/>
            <a:chExt cx="1417254" cy="1089313"/>
          </a:xfrm>
          <a:solidFill>
            <a:schemeClr val="bg1"/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1F848C19-6B37-15FB-9F34-2265971AC4FC}"/>
                </a:ext>
              </a:extLst>
            </p:cNvPr>
            <p:cNvSpPr/>
            <p:nvPr/>
          </p:nvSpPr>
          <p:spPr>
            <a:xfrm>
              <a:off x="4535958" y="-3279318"/>
              <a:ext cx="1412300" cy="1089313"/>
            </a:xfrm>
            <a:custGeom>
              <a:avLst/>
              <a:gdLst>
                <a:gd name="connsiteX0" fmla="*/ 589302 w 1412300"/>
                <a:gd name="connsiteY0" fmla="*/ 483493 h 1089313"/>
                <a:gd name="connsiteX1" fmla="*/ 619900 w 1412300"/>
                <a:gd name="connsiteY1" fmla="*/ 533922 h 1089313"/>
                <a:gd name="connsiteX2" fmla="*/ 755197 w 1412300"/>
                <a:gd name="connsiteY2" fmla="*/ 263789 h 1089313"/>
                <a:gd name="connsiteX3" fmla="*/ 760915 w 1412300"/>
                <a:gd name="connsiteY3" fmla="*/ 129380 h 1089313"/>
                <a:gd name="connsiteX4" fmla="*/ 725377 w 1412300"/>
                <a:gd name="connsiteY4" fmla="*/ 47526 h 1089313"/>
                <a:gd name="connsiteX5" fmla="*/ 683761 w 1412300"/>
                <a:gd name="connsiteY5" fmla="*/ 16730 h 1089313"/>
                <a:gd name="connsiteX6" fmla="*/ 641966 w 1412300"/>
                <a:gd name="connsiteY6" fmla="*/ 8589 h 1089313"/>
                <a:gd name="connsiteX7" fmla="*/ 587506 w 1412300"/>
                <a:gd name="connsiteY7" fmla="*/ 31066 h 1089313"/>
                <a:gd name="connsiteX8" fmla="*/ 537118 w 1412300"/>
                <a:gd name="connsiteY8" fmla="*/ 97537 h 1089313"/>
                <a:gd name="connsiteX9" fmla="*/ 524483 w 1412300"/>
                <a:gd name="connsiteY9" fmla="*/ 321910 h 1089313"/>
                <a:gd name="connsiteX10" fmla="*/ 589302 w 1412300"/>
                <a:gd name="connsiteY10" fmla="*/ 483493 h 1089313"/>
                <a:gd name="connsiteX11" fmla="*/ 3627 w 1412300"/>
                <a:gd name="connsiteY11" fmla="*/ 1089273 h 1089313"/>
                <a:gd name="connsiteX12" fmla="*/ 962 w 1412300"/>
                <a:gd name="connsiteY12" fmla="*/ 1082300 h 1089313"/>
                <a:gd name="connsiteX13" fmla="*/ 25812 w 1412300"/>
                <a:gd name="connsiteY13" fmla="*/ 1066947 h 1089313"/>
                <a:gd name="connsiteX14" fmla="*/ 65901 w 1412300"/>
                <a:gd name="connsiteY14" fmla="*/ 1044800 h 1089313"/>
                <a:gd name="connsiteX15" fmla="*/ 240897 w 1412300"/>
                <a:gd name="connsiteY15" fmla="*/ 928259 h 1089313"/>
                <a:gd name="connsiteX16" fmla="*/ 432659 w 1412300"/>
                <a:gd name="connsiteY16" fmla="*/ 760091 h 1089313"/>
                <a:gd name="connsiteX17" fmla="*/ 614780 w 1412300"/>
                <a:gd name="connsiteY17" fmla="*/ 541285 h 1089313"/>
                <a:gd name="connsiteX18" fmla="*/ 526998 w 1412300"/>
                <a:gd name="connsiteY18" fmla="*/ 359889 h 1089313"/>
                <a:gd name="connsiteX19" fmla="*/ 514423 w 1412300"/>
                <a:gd name="connsiteY19" fmla="*/ 138628 h 1089313"/>
                <a:gd name="connsiteX20" fmla="*/ 546399 w 1412300"/>
                <a:gd name="connsiteY20" fmla="*/ 62101 h 1089313"/>
                <a:gd name="connsiteX21" fmla="*/ 646516 w 1412300"/>
                <a:gd name="connsiteY21" fmla="*/ 0 h 1089313"/>
                <a:gd name="connsiteX22" fmla="*/ 691276 w 1412300"/>
                <a:gd name="connsiteY22" fmla="*/ 10744 h 1089313"/>
                <a:gd name="connsiteX23" fmla="*/ 732173 w 1412300"/>
                <a:gd name="connsiteY23" fmla="*/ 42528 h 1089313"/>
                <a:gd name="connsiteX24" fmla="*/ 769118 w 1412300"/>
                <a:gd name="connsiteY24" fmla="*/ 127435 h 1089313"/>
                <a:gd name="connsiteX25" fmla="*/ 763580 w 1412300"/>
                <a:gd name="connsiteY25" fmla="*/ 264776 h 1089313"/>
                <a:gd name="connsiteX26" fmla="*/ 624960 w 1412300"/>
                <a:gd name="connsiteY26" fmla="*/ 541404 h 1089313"/>
                <a:gd name="connsiteX27" fmla="*/ 775735 w 1412300"/>
                <a:gd name="connsiteY27" fmla="*/ 712774 h 1089313"/>
                <a:gd name="connsiteX28" fmla="*/ 973814 w 1412300"/>
                <a:gd name="connsiteY28" fmla="*/ 844878 h 1089313"/>
                <a:gd name="connsiteX29" fmla="*/ 1215785 w 1412300"/>
                <a:gd name="connsiteY29" fmla="*/ 958307 h 1089313"/>
                <a:gd name="connsiteX30" fmla="*/ 1397098 w 1412300"/>
                <a:gd name="connsiteY30" fmla="*/ 1009754 h 1089313"/>
                <a:gd name="connsiteX31" fmla="*/ 1409254 w 1412300"/>
                <a:gd name="connsiteY31" fmla="*/ 1012327 h 1089313"/>
                <a:gd name="connsiteX32" fmla="*/ 1410272 w 1412300"/>
                <a:gd name="connsiteY32" fmla="*/ 1020019 h 1089313"/>
                <a:gd name="connsiteX33" fmla="*/ 1244078 w 1412300"/>
                <a:gd name="connsiteY33" fmla="*/ 977162 h 1089313"/>
                <a:gd name="connsiteX34" fmla="*/ 928067 w 1412300"/>
                <a:gd name="connsiteY34" fmla="*/ 828388 h 1089313"/>
                <a:gd name="connsiteX35" fmla="*/ 779567 w 1412300"/>
                <a:gd name="connsiteY35" fmla="*/ 726990 h 1089313"/>
                <a:gd name="connsiteX36" fmla="*/ 619810 w 1412300"/>
                <a:gd name="connsiteY36" fmla="*/ 548707 h 1089313"/>
                <a:gd name="connsiteX37" fmla="*/ 433048 w 1412300"/>
                <a:gd name="connsiteY37" fmla="*/ 771643 h 1089313"/>
                <a:gd name="connsiteX38" fmla="*/ 239909 w 1412300"/>
                <a:gd name="connsiteY38" fmla="*/ 939631 h 1089313"/>
                <a:gd name="connsiteX39" fmla="*/ 53685 w 1412300"/>
                <a:gd name="connsiteY39" fmla="*/ 1061350 h 1089313"/>
                <a:gd name="connsiteX40" fmla="*/ 7818 w 1412300"/>
                <a:gd name="connsiteY40" fmla="*/ 1087328 h 1089313"/>
                <a:gd name="connsiteX41" fmla="*/ 3627 w 1412300"/>
                <a:gd name="connsiteY41" fmla="*/ 1089273 h 108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12300" h="1089313">
                  <a:moveTo>
                    <a:pt x="589302" y="483493"/>
                  </a:moveTo>
                  <a:cubicBezTo>
                    <a:pt x="598703" y="500762"/>
                    <a:pt x="609002" y="517551"/>
                    <a:pt x="619900" y="533922"/>
                  </a:cubicBezTo>
                  <a:cubicBezTo>
                    <a:pt x="677055" y="450961"/>
                    <a:pt x="730616" y="362313"/>
                    <a:pt x="755197" y="263789"/>
                  </a:cubicBezTo>
                  <a:cubicBezTo>
                    <a:pt x="764747" y="219764"/>
                    <a:pt x="770526" y="173914"/>
                    <a:pt x="760915" y="129380"/>
                  </a:cubicBezTo>
                  <a:cubicBezTo>
                    <a:pt x="755346" y="99841"/>
                    <a:pt x="745616" y="70362"/>
                    <a:pt x="725377" y="47526"/>
                  </a:cubicBezTo>
                  <a:cubicBezTo>
                    <a:pt x="714239" y="34058"/>
                    <a:pt x="700258" y="22865"/>
                    <a:pt x="683761" y="16730"/>
                  </a:cubicBezTo>
                  <a:cubicBezTo>
                    <a:pt x="670528" y="11433"/>
                    <a:pt x="656306" y="7632"/>
                    <a:pt x="641966" y="8589"/>
                  </a:cubicBezTo>
                  <a:cubicBezTo>
                    <a:pt x="621876" y="10355"/>
                    <a:pt x="603853" y="19932"/>
                    <a:pt x="587506" y="31066"/>
                  </a:cubicBezTo>
                  <a:cubicBezTo>
                    <a:pt x="564243" y="47436"/>
                    <a:pt x="547956" y="71559"/>
                    <a:pt x="537118" y="97537"/>
                  </a:cubicBezTo>
                  <a:cubicBezTo>
                    <a:pt x="507178" y="168078"/>
                    <a:pt x="505771" y="248196"/>
                    <a:pt x="524483" y="321910"/>
                  </a:cubicBezTo>
                  <a:cubicBezTo>
                    <a:pt x="539603" y="378025"/>
                    <a:pt x="561967" y="432256"/>
                    <a:pt x="589302" y="483493"/>
                  </a:cubicBezTo>
                  <a:close/>
                  <a:moveTo>
                    <a:pt x="3627" y="1089273"/>
                  </a:moveTo>
                  <a:cubicBezTo>
                    <a:pt x="393" y="1088884"/>
                    <a:pt x="-1134" y="1084754"/>
                    <a:pt x="962" y="1082300"/>
                  </a:cubicBezTo>
                  <a:cubicBezTo>
                    <a:pt x="8058" y="1075656"/>
                    <a:pt x="17489" y="1071885"/>
                    <a:pt x="25812" y="1066947"/>
                  </a:cubicBezTo>
                  <a:cubicBezTo>
                    <a:pt x="39225" y="1059644"/>
                    <a:pt x="52637" y="1052402"/>
                    <a:pt x="65901" y="1044800"/>
                  </a:cubicBezTo>
                  <a:cubicBezTo>
                    <a:pt x="126588" y="1009694"/>
                    <a:pt x="185030" y="970607"/>
                    <a:pt x="240897" y="928259"/>
                  </a:cubicBezTo>
                  <a:cubicBezTo>
                    <a:pt x="308440" y="876542"/>
                    <a:pt x="372930" y="820696"/>
                    <a:pt x="432659" y="760091"/>
                  </a:cubicBezTo>
                  <a:cubicBezTo>
                    <a:pt x="499184" y="692154"/>
                    <a:pt x="560051" y="618949"/>
                    <a:pt x="614780" y="541285"/>
                  </a:cubicBezTo>
                  <a:cubicBezTo>
                    <a:pt x="576758" y="485588"/>
                    <a:pt x="548495" y="423696"/>
                    <a:pt x="526998" y="359889"/>
                  </a:cubicBezTo>
                  <a:cubicBezTo>
                    <a:pt x="502807" y="289198"/>
                    <a:pt x="495472" y="211444"/>
                    <a:pt x="514423" y="138628"/>
                  </a:cubicBezTo>
                  <a:cubicBezTo>
                    <a:pt x="521489" y="111842"/>
                    <a:pt x="530980" y="85266"/>
                    <a:pt x="546399" y="62101"/>
                  </a:cubicBezTo>
                  <a:cubicBezTo>
                    <a:pt x="566458" y="30288"/>
                    <a:pt x="608134" y="808"/>
                    <a:pt x="646516" y="0"/>
                  </a:cubicBezTo>
                  <a:cubicBezTo>
                    <a:pt x="661995" y="0"/>
                    <a:pt x="677145" y="4729"/>
                    <a:pt x="691276" y="10744"/>
                  </a:cubicBezTo>
                  <a:cubicBezTo>
                    <a:pt x="707503" y="17538"/>
                    <a:pt x="721066" y="29090"/>
                    <a:pt x="732173" y="42528"/>
                  </a:cubicBezTo>
                  <a:cubicBezTo>
                    <a:pt x="753071" y="66321"/>
                    <a:pt x="763400" y="96758"/>
                    <a:pt x="769118" y="127435"/>
                  </a:cubicBezTo>
                  <a:cubicBezTo>
                    <a:pt x="778968" y="172866"/>
                    <a:pt x="773340" y="219824"/>
                    <a:pt x="763580" y="264776"/>
                  </a:cubicBezTo>
                  <a:cubicBezTo>
                    <a:pt x="738730" y="365904"/>
                    <a:pt x="683641" y="456527"/>
                    <a:pt x="624960" y="541404"/>
                  </a:cubicBezTo>
                  <a:cubicBezTo>
                    <a:pt x="668252" y="604194"/>
                    <a:pt x="718042" y="662794"/>
                    <a:pt x="775735" y="712774"/>
                  </a:cubicBezTo>
                  <a:cubicBezTo>
                    <a:pt x="836362" y="764251"/>
                    <a:pt x="904624" y="806001"/>
                    <a:pt x="973814" y="844878"/>
                  </a:cubicBezTo>
                  <a:cubicBezTo>
                    <a:pt x="1052166" y="887676"/>
                    <a:pt x="1132074" y="927301"/>
                    <a:pt x="1215785" y="958307"/>
                  </a:cubicBezTo>
                  <a:cubicBezTo>
                    <a:pt x="1274885" y="980035"/>
                    <a:pt x="1335573" y="996525"/>
                    <a:pt x="1397098" y="1009754"/>
                  </a:cubicBezTo>
                  <a:cubicBezTo>
                    <a:pt x="1401140" y="1010622"/>
                    <a:pt x="1405182" y="1011489"/>
                    <a:pt x="1409254" y="1012327"/>
                  </a:cubicBezTo>
                  <a:cubicBezTo>
                    <a:pt x="1412697" y="1013046"/>
                    <a:pt x="1413475" y="1018403"/>
                    <a:pt x="1410272" y="1020019"/>
                  </a:cubicBezTo>
                  <a:cubicBezTo>
                    <a:pt x="1354285" y="1011549"/>
                    <a:pt x="1298388" y="994340"/>
                    <a:pt x="1244078" y="977162"/>
                  </a:cubicBezTo>
                  <a:cubicBezTo>
                    <a:pt x="1133691" y="939482"/>
                    <a:pt x="1028843" y="886748"/>
                    <a:pt x="928067" y="828388"/>
                  </a:cubicBezTo>
                  <a:cubicBezTo>
                    <a:pt x="876661" y="797591"/>
                    <a:pt x="825794" y="765299"/>
                    <a:pt x="779567" y="726990"/>
                  </a:cubicBezTo>
                  <a:cubicBezTo>
                    <a:pt x="718102" y="675663"/>
                    <a:pt x="665378" y="614430"/>
                    <a:pt x="619810" y="548707"/>
                  </a:cubicBezTo>
                  <a:cubicBezTo>
                    <a:pt x="563853" y="627957"/>
                    <a:pt x="501280" y="702658"/>
                    <a:pt x="433048" y="771643"/>
                  </a:cubicBezTo>
                  <a:cubicBezTo>
                    <a:pt x="372870" y="832218"/>
                    <a:pt x="307811" y="887915"/>
                    <a:pt x="239909" y="939631"/>
                  </a:cubicBezTo>
                  <a:cubicBezTo>
                    <a:pt x="180449" y="983985"/>
                    <a:pt x="118474" y="1025167"/>
                    <a:pt x="53685" y="1061350"/>
                  </a:cubicBezTo>
                  <a:cubicBezTo>
                    <a:pt x="38506" y="1070149"/>
                    <a:pt x="22279" y="1077362"/>
                    <a:pt x="7818" y="1087328"/>
                  </a:cubicBezTo>
                  <a:cubicBezTo>
                    <a:pt x="6950" y="1088675"/>
                    <a:pt x="5243" y="1089513"/>
                    <a:pt x="3627" y="1089273"/>
                  </a:cubicBezTo>
                  <a:close/>
                </a:path>
              </a:pathLst>
            </a:custGeom>
            <a:grpFill/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3663983B-091A-E283-A20E-669F6DD65E26}"/>
                </a:ext>
              </a:extLst>
            </p:cNvPr>
            <p:cNvSpPr/>
            <p:nvPr/>
          </p:nvSpPr>
          <p:spPr>
            <a:xfrm>
              <a:off x="5878142" y="-2313876"/>
              <a:ext cx="75056" cy="56311"/>
            </a:xfrm>
            <a:custGeom>
              <a:avLst/>
              <a:gdLst>
                <a:gd name="connsiteX0" fmla="*/ 68597 w 75056"/>
                <a:gd name="connsiteY0" fmla="*/ 55684 h 56311"/>
                <a:gd name="connsiteX1" fmla="*/ 17221 w 75056"/>
                <a:gd name="connsiteY1" fmla="*/ 20130 h 56311"/>
                <a:gd name="connsiteX2" fmla="*/ 2071 w 75056"/>
                <a:gd name="connsiteY2" fmla="*/ 7889 h 56311"/>
                <a:gd name="connsiteX3" fmla="*/ 35 w 75056"/>
                <a:gd name="connsiteY3" fmla="*/ 4806 h 56311"/>
                <a:gd name="connsiteX4" fmla="*/ 5993 w 75056"/>
                <a:gd name="connsiteY4" fmla="*/ 377 h 56311"/>
                <a:gd name="connsiteX5" fmla="*/ 9496 w 75056"/>
                <a:gd name="connsiteY5" fmla="*/ 3100 h 56311"/>
                <a:gd name="connsiteX6" fmla="*/ 40094 w 75056"/>
                <a:gd name="connsiteY6" fmla="*/ 26714 h 56311"/>
                <a:gd name="connsiteX7" fmla="*/ 73088 w 75056"/>
                <a:gd name="connsiteY7" fmla="*/ 48502 h 56311"/>
                <a:gd name="connsiteX8" fmla="*/ 68597 w 75056"/>
                <a:gd name="connsiteY8" fmla="*/ 55655 h 5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6" h="56311">
                  <a:moveTo>
                    <a:pt x="68597" y="55684"/>
                  </a:moveTo>
                  <a:cubicBezTo>
                    <a:pt x="50424" y="44611"/>
                    <a:pt x="33717" y="33029"/>
                    <a:pt x="17221" y="20130"/>
                  </a:cubicBezTo>
                  <a:cubicBezTo>
                    <a:pt x="12101" y="16119"/>
                    <a:pt x="7041" y="12109"/>
                    <a:pt x="2071" y="7889"/>
                  </a:cubicBezTo>
                  <a:cubicBezTo>
                    <a:pt x="964" y="7230"/>
                    <a:pt x="125" y="6123"/>
                    <a:pt x="35" y="4806"/>
                  </a:cubicBezTo>
                  <a:cubicBezTo>
                    <a:pt x="-383" y="1604"/>
                    <a:pt x="2999" y="-1000"/>
                    <a:pt x="5993" y="377"/>
                  </a:cubicBezTo>
                  <a:cubicBezTo>
                    <a:pt x="7311" y="1065"/>
                    <a:pt x="8329" y="2232"/>
                    <a:pt x="9496" y="3100"/>
                  </a:cubicBezTo>
                  <a:cubicBezTo>
                    <a:pt x="19436" y="11271"/>
                    <a:pt x="29675" y="19202"/>
                    <a:pt x="40094" y="26714"/>
                  </a:cubicBezTo>
                  <a:cubicBezTo>
                    <a:pt x="50813" y="34405"/>
                    <a:pt x="61830" y="41618"/>
                    <a:pt x="73088" y="48502"/>
                  </a:cubicBezTo>
                  <a:cubicBezTo>
                    <a:pt x="77698" y="51524"/>
                    <a:pt x="73387" y="58468"/>
                    <a:pt x="68597" y="55655"/>
                  </a:cubicBezTo>
                  <a:close/>
                </a:path>
              </a:pathLst>
            </a:custGeom>
            <a:grpFill/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05394D2F-529F-B7DF-E78F-D9C275241016}"/>
                </a:ext>
              </a:extLst>
            </p:cNvPr>
            <p:cNvSpPr/>
            <p:nvPr/>
          </p:nvSpPr>
          <p:spPr>
            <a:xfrm>
              <a:off x="5861621" y="-2265959"/>
              <a:ext cx="91591" cy="24661"/>
            </a:xfrm>
            <a:custGeom>
              <a:avLst/>
              <a:gdLst>
                <a:gd name="connsiteX0" fmla="*/ 30 w 91591"/>
                <a:gd name="connsiteY0" fmla="*/ 20936 h 24661"/>
                <a:gd name="connsiteX1" fmla="*/ 3802 w 91591"/>
                <a:gd name="connsiteY1" fmla="*/ 16327 h 24661"/>
                <a:gd name="connsiteX2" fmla="*/ 15239 w 91591"/>
                <a:gd name="connsiteY2" fmla="*/ 13424 h 24661"/>
                <a:gd name="connsiteX3" fmla="*/ 46855 w 91591"/>
                <a:gd name="connsiteY3" fmla="*/ 7558 h 24661"/>
                <a:gd name="connsiteX4" fmla="*/ 86435 w 91591"/>
                <a:gd name="connsiteY4" fmla="*/ 106 h 24661"/>
                <a:gd name="connsiteX5" fmla="*/ 88381 w 91591"/>
                <a:gd name="connsiteY5" fmla="*/ 8306 h 24661"/>
                <a:gd name="connsiteX6" fmla="*/ 24969 w 91591"/>
                <a:gd name="connsiteY6" fmla="*/ 19829 h 24661"/>
                <a:gd name="connsiteX7" fmla="*/ 7515 w 91591"/>
                <a:gd name="connsiteY7" fmla="*/ 24049 h 24661"/>
                <a:gd name="connsiteX8" fmla="*/ 0 w 91591"/>
                <a:gd name="connsiteY8" fmla="*/ 20936 h 2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91" h="24661">
                  <a:moveTo>
                    <a:pt x="30" y="20936"/>
                  </a:moveTo>
                  <a:cubicBezTo>
                    <a:pt x="-180" y="18632"/>
                    <a:pt x="1527" y="16567"/>
                    <a:pt x="3802" y="16327"/>
                  </a:cubicBezTo>
                  <a:cubicBezTo>
                    <a:pt x="7634" y="15369"/>
                    <a:pt x="11407" y="14292"/>
                    <a:pt x="15239" y="13424"/>
                  </a:cubicBezTo>
                  <a:cubicBezTo>
                    <a:pt x="27754" y="10461"/>
                    <a:pt x="34251" y="10042"/>
                    <a:pt x="46855" y="7558"/>
                  </a:cubicBezTo>
                  <a:cubicBezTo>
                    <a:pt x="60028" y="4984"/>
                    <a:pt x="73232" y="2590"/>
                    <a:pt x="86435" y="106"/>
                  </a:cubicBezTo>
                  <a:cubicBezTo>
                    <a:pt x="91824" y="-1001"/>
                    <a:pt x="93800" y="6900"/>
                    <a:pt x="88381" y="8306"/>
                  </a:cubicBezTo>
                  <a:cubicBezTo>
                    <a:pt x="65178" y="12676"/>
                    <a:pt x="48023" y="14591"/>
                    <a:pt x="24969" y="19829"/>
                  </a:cubicBezTo>
                  <a:cubicBezTo>
                    <a:pt x="19131" y="21146"/>
                    <a:pt x="13293" y="22492"/>
                    <a:pt x="7515" y="24049"/>
                  </a:cubicBezTo>
                  <a:cubicBezTo>
                    <a:pt x="4521" y="25306"/>
                    <a:pt x="449" y="24797"/>
                    <a:pt x="0" y="20936"/>
                  </a:cubicBezTo>
                  <a:close/>
                </a:path>
              </a:pathLst>
            </a:custGeom>
            <a:grpFill/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6" name="Рисунок 2">
            <a:extLst>
              <a:ext uri="{FF2B5EF4-FFF2-40B4-BE49-F238E27FC236}">
                <a16:creationId xmlns:a16="http://schemas.microsoft.com/office/drawing/2014/main" id="{3F3EB240-9832-D848-57E0-24BFF9F1B457}"/>
              </a:ext>
            </a:extLst>
          </p:cNvPr>
          <p:cNvGrpSpPr/>
          <p:nvPr/>
        </p:nvGrpSpPr>
        <p:grpSpPr>
          <a:xfrm rot="20662331" flipH="1">
            <a:off x="4988555" y="4209880"/>
            <a:ext cx="743285" cy="130676"/>
            <a:chOff x="1467822" y="-2050783"/>
            <a:chExt cx="743285" cy="130676"/>
          </a:xfrm>
          <a:solidFill>
            <a:schemeClr val="bg1"/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73E806B7-6C54-27CB-A9FF-AE228A2A529E}"/>
                </a:ext>
              </a:extLst>
            </p:cNvPr>
            <p:cNvSpPr/>
            <p:nvPr/>
          </p:nvSpPr>
          <p:spPr>
            <a:xfrm>
              <a:off x="1467822" y="-2042699"/>
              <a:ext cx="730725" cy="122592"/>
            </a:xfrm>
            <a:custGeom>
              <a:avLst/>
              <a:gdLst>
                <a:gd name="connsiteX0" fmla="*/ 184223 w 730725"/>
                <a:gd name="connsiteY0" fmla="*/ 122219 h 122592"/>
                <a:gd name="connsiteX1" fmla="*/ 24346 w 730725"/>
                <a:gd name="connsiteY1" fmla="*/ 99623 h 122592"/>
                <a:gd name="connsiteX2" fmla="*/ 5993 w 730725"/>
                <a:gd name="connsiteY2" fmla="*/ 94955 h 122592"/>
                <a:gd name="connsiteX3" fmla="*/ 5 w 730725"/>
                <a:gd name="connsiteY3" fmla="*/ 90375 h 122592"/>
                <a:gd name="connsiteX4" fmla="*/ 4017 w 730725"/>
                <a:gd name="connsiteY4" fmla="*/ 85976 h 122592"/>
                <a:gd name="connsiteX5" fmla="*/ 45364 w 730725"/>
                <a:gd name="connsiteY5" fmla="*/ 96062 h 122592"/>
                <a:gd name="connsiteX6" fmla="*/ 524395 w 730725"/>
                <a:gd name="connsiteY6" fmla="*/ 71760 h 122592"/>
                <a:gd name="connsiteX7" fmla="*/ 687924 w 730725"/>
                <a:gd name="connsiteY7" fmla="*/ 15824 h 122592"/>
                <a:gd name="connsiteX8" fmla="*/ 724690 w 730725"/>
                <a:gd name="connsiteY8" fmla="*/ 381 h 122592"/>
                <a:gd name="connsiteX9" fmla="*/ 730318 w 730725"/>
                <a:gd name="connsiteY9" fmla="*/ 2356 h 122592"/>
                <a:gd name="connsiteX10" fmla="*/ 728342 w 730725"/>
                <a:gd name="connsiteY10" fmla="*/ 7983 h 122592"/>
                <a:gd name="connsiteX11" fmla="*/ 555951 w 730725"/>
                <a:gd name="connsiteY11" fmla="*/ 71281 h 122592"/>
                <a:gd name="connsiteX12" fmla="*/ 184193 w 730725"/>
                <a:gd name="connsiteY12" fmla="*/ 122219 h 12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0725" h="122592">
                  <a:moveTo>
                    <a:pt x="184223" y="122219"/>
                  </a:moveTo>
                  <a:cubicBezTo>
                    <a:pt x="130242" y="120633"/>
                    <a:pt x="76561" y="113570"/>
                    <a:pt x="24346" y="99623"/>
                  </a:cubicBezTo>
                  <a:cubicBezTo>
                    <a:pt x="18209" y="98127"/>
                    <a:pt x="12071" y="96690"/>
                    <a:pt x="5993" y="94955"/>
                  </a:cubicBezTo>
                  <a:cubicBezTo>
                    <a:pt x="3359" y="94266"/>
                    <a:pt x="125" y="93757"/>
                    <a:pt x="5" y="90375"/>
                  </a:cubicBezTo>
                  <a:cubicBezTo>
                    <a:pt x="-114" y="88071"/>
                    <a:pt x="1742" y="86066"/>
                    <a:pt x="4017" y="85976"/>
                  </a:cubicBezTo>
                  <a:cubicBezTo>
                    <a:pt x="17790" y="89089"/>
                    <a:pt x="31532" y="92949"/>
                    <a:pt x="45364" y="96062"/>
                  </a:cubicBezTo>
                  <a:cubicBezTo>
                    <a:pt x="195091" y="131766"/>
                    <a:pt x="376704" y="111056"/>
                    <a:pt x="524395" y="71760"/>
                  </a:cubicBezTo>
                  <a:cubicBezTo>
                    <a:pt x="579813" y="56048"/>
                    <a:pt x="634333" y="36893"/>
                    <a:pt x="687924" y="15824"/>
                  </a:cubicBezTo>
                  <a:cubicBezTo>
                    <a:pt x="700289" y="10886"/>
                    <a:pt x="712534" y="5768"/>
                    <a:pt x="724690" y="381"/>
                  </a:cubicBezTo>
                  <a:cubicBezTo>
                    <a:pt x="726785" y="-547"/>
                    <a:pt x="729300" y="261"/>
                    <a:pt x="730318" y="2356"/>
                  </a:cubicBezTo>
                  <a:cubicBezTo>
                    <a:pt x="731306" y="4391"/>
                    <a:pt x="730438" y="7025"/>
                    <a:pt x="728342" y="7983"/>
                  </a:cubicBezTo>
                  <a:cubicBezTo>
                    <a:pt x="672236" y="32554"/>
                    <a:pt x="614333" y="52905"/>
                    <a:pt x="555951" y="71281"/>
                  </a:cubicBezTo>
                  <a:cubicBezTo>
                    <a:pt x="435804" y="107285"/>
                    <a:pt x="309669" y="125482"/>
                    <a:pt x="184193" y="122219"/>
                  </a:cubicBezTo>
                  <a:close/>
                </a:path>
              </a:pathLst>
            </a:custGeom>
            <a:grpFill/>
            <a:ln w="299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5704CF74-7619-6BA8-7A2F-9F7E264D7490}"/>
                </a:ext>
              </a:extLst>
            </p:cNvPr>
            <p:cNvSpPr/>
            <p:nvPr/>
          </p:nvSpPr>
          <p:spPr>
            <a:xfrm>
              <a:off x="2086962" y="-2050765"/>
              <a:ext cx="124096" cy="27704"/>
            </a:xfrm>
            <a:custGeom>
              <a:avLst/>
              <a:gdLst>
                <a:gd name="connsiteX0" fmla="*/ 6600 w 124096"/>
                <a:gd name="connsiteY0" fmla="*/ 19849 h 27704"/>
                <a:gd name="connsiteX1" fmla="*/ 4235 w 124096"/>
                <a:gd name="connsiteY1" fmla="*/ 19310 h 27704"/>
                <a:gd name="connsiteX2" fmla="*/ 6600 w 124096"/>
                <a:gd name="connsiteY2" fmla="*/ 19849 h 27704"/>
                <a:gd name="connsiteX3" fmla="*/ 2348 w 124096"/>
                <a:gd name="connsiteY3" fmla="*/ 27092 h 27704"/>
                <a:gd name="connsiteX4" fmla="*/ 193 w 124096"/>
                <a:gd name="connsiteY4" fmla="*/ 22034 h 27704"/>
                <a:gd name="connsiteX5" fmla="*/ 14624 w 124096"/>
                <a:gd name="connsiteY5" fmla="*/ 17754 h 27704"/>
                <a:gd name="connsiteX6" fmla="*/ 80969 w 124096"/>
                <a:gd name="connsiteY6" fmla="*/ 7040 h 27704"/>
                <a:gd name="connsiteX7" fmla="*/ 118933 w 124096"/>
                <a:gd name="connsiteY7" fmla="*/ 96 h 27704"/>
                <a:gd name="connsiteX8" fmla="*/ 123992 w 124096"/>
                <a:gd name="connsiteY8" fmla="*/ 3239 h 27704"/>
                <a:gd name="connsiteX9" fmla="*/ 120819 w 124096"/>
                <a:gd name="connsiteY9" fmla="*/ 8297 h 27704"/>
                <a:gd name="connsiteX10" fmla="*/ 74682 w 124096"/>
                <a:gd name="connsiteY10" fmla="*/ 16647 h 27704"/>
                <a:gd name="connsiteX11" fmla="*/ 15881 w 124096"/>
                <a:gd name="connsiteY11" fmla="*/ 26074 h 27704"/>
                <a:gd name="connsiteX12" fmla="*/ 6750 w 124096"/>
                <a:gd name="connsiteY12" fmla="*/ 27122 h 27704"/>
                <a:gd name="connsiteX13" fmla="*/ 2348 w 124096"/>
                <a:gd name="connsiteY13" fmla="*/ 27092 h 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096" h="27704">
                  <a:moveTo>
                    <a:pt x="6600" y="19849"/>
                  </a:moveTo>
                  <a:cubicBezTo>
                    <a:pt x="5911" y="19400"/>
                    <a:pt x="5073" y="19280"/>
                    <a:pt x="4235" y="19310"/>
                  </a:cubicBezTo>
                  <a:cubicBezTo>
                    <a:pt x="5073" y="19280"/>
                    <a:pt x="5911" y="19460"/>
                    <a:pt x="6600" y="19849"/>
                  </a:cubicBezTo>
                  <a:close/>
                  <a:moveTo>
                    <a:pt x="2348" y="27092"/>
                  </a:moveTo>
                  <a:cubicBezTo>
                    <a:pt x="522" y="26194"/>
                    <a:pt x="-436" y="23949"/>
                    <a:pt x="193" y="22034"/>
                  </a:cubicBezTo>
                  <a:cubicBezTo>
                    <a:pt x="1750" y="17395"/>
                    <a:pt x="10552" y="18802"/>
                    <a:pt x="14624" y="17754"/>
                  </a:cubicBezTo>
                  <a:cubicBezTo>
                    <a:pt x="36839" y="14911"/>
                    <a:pt x="58874" y="10721"/>
                    <a:pt x="80969" y="7040"/>
                  </a:cubicBezTo>
                  <a:cubicBezTo>
                    <a:pt x="93664" y="4855"/>
                    <a:pt x="106358" y="2760"/>
                    <a:pt x="118933" y="96"/>
                  </a:cubicBezTo>
                  <a:cubicBezTo>
                    <a:pt x="121178" y="-382"/>
                    <a:pt x="123483" y="964"/>
                    <a:pt x="123992" y="3239"/>
                  </a:cubicBezTo>
                  <a:cubicBezTo>
                    <a:pt x="124501" y="5454"/>
                    <a:pt x="123094" y="7818"/>
                    <a:pt x="120819" y="8297"/>
                  </a:cubicBezTo>
                  <a:cubicBezTo>
                    <a:pt x="105520" y="11529"/>
                    <a:pt x="90071" y="13983"/>
                    <a:pt x="74682" y="16647"/>
                  </a:cubicBezTo>
                  <a:cubicBezTo>
                    <a:pt x="55102" y="19909"/>
                    <a:pt x="35581" y="23560"/>
                    <a:pt x="15881" y="26074"/>
                  </a:cubicBezTo>
                  <a:cubicBezTo>
                    <a:pt x="12827" y="26463"/>
                    <a:pt x="9773" y="26733"/>
                    <a:pt x="6750" y="27122"/>
                  </a:cubicBezTo>
                  <a:cubicBezTo>
                    <a:pt x="5432" y="27990"/>
                    <a:pt x="3666" y="27810"/>
                    <a:pt x="2348" y="27092"/>
                  </a:cubicBezTo>
                  <a:close/>
                </a:path>
              </a:pathLst>
            </a:custGeom>
            <a:grpFill/>
            <a:ln w="299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25AB42FD-F6DF-037B-BBCA-27DAB7BD22B3}"/>
                </a:ext>
              </a:extLst>
            </p:cNvPr>
            <p:cNvSpPr/>
            <p:nvPr/>
          </p:nvSpPr>
          <p:spPr>
            <a:xfrm>
              <a:off x="2121130" y="-2050783"/>
              <a:ext cx="89978" cy="83461"/>
            </a:xfrm>
            <a:custGeom>
              <a:avLst/>
              <a:gdLst>
                <a:gd name="connsiteX0" fmla="*/ 2911 w 89978"/>
                <a:gd name="connsiteY0" fmla="*/ 83226 h 83461"/>
                <a:gd name="connsiteX1" fmla="*/ 2911 w 89978"/>
                <a:gd name="connsiteY1" fmla="*/ 74846 h 83461"/>
                <a:gd name="connsiteX2" fmla="*/ 14288 w 89978"/>
                <a:gd name="connsiteY2" fmla="*/ 65747 h 83461"/>
                <a:gd name="connsiteX3" fmla="*/ 52401 w 89978"/>
                <a:gd name="connsiteY3" fmla="*/ 32287 h 83461"/>
                <a:gd name="connsiteX4" fmla="*/ 82490 w 89978"/>
                <a:gd name="connsiteY4" fmla="*/ 1521 h 83461"/>
                <a:gd name="connsiteX5" fmla="*/ 88987 w 89978"/>
                <a:gd name="connsiteY5" fmla="*/ 6908 h 83461"/>
                <a:gd name="connsiteX6" fmla="*/ 81532 w 89978"/>
                <a:gd name="connsiteY6" fmla="*/ 15587 h 83461"/>
                <a:gd name="connsiteX7" fmla="*/ 29407 w 89978"/>
                <a:gd name="connsiteY7" fmla="*/ 64191 h 83461"/>
                <a:gd name="connsiteX8" fmla="*/ 7192 w 89978"/>
                <a:gd name="connsiteY8" fmla="*/ 82238 h 83461"/>
                <a:gd name="connsiteX9" fmla="*/ 3001 w 89978"/>
                <a:gd name="connsiteY9" fmla="*/ 83226 h 8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978" h="83461">
                  <a:moveTo>
                    <a:pt x="2911" y="83226"/>
                  </a:moveTo>
                  <a:cubicBezTo>
                    <a:pt x="-1221" y="81669"/>
                    <a:pt x="-712" y="76761"/>
                    <a:pt x="2911" y="74846"/>
                  </a:cubicBezTo>
                  <a:cubicBezTo>
                    <a:pt x="6743" y="71883"/>
                    <a:pt x="10516" y="68830"/>
                    <a:pt x="14288" y="65747"/>
                  </a:cubicBezTo>
                  <a:cubicBezTo>
                    <a:pt x="27401" y="55093"/>
                    <a:pt x="39976" y="43750"/>
                    <a:pt x="52401" y="32287"/>
                  </a:cubicBezTo>
                  <a:cubicBezTo>
                    <a:pt x="62999" y="22531"/>
                    <a:pt x="73448" y="12744"/>
                    <a:pt x="82490" y="1521"/>
                  </a:cubicBezTo>
                  <a:cubicBezTo>
                    <a:pt x="86083" y="-2609"/>
                    <a:pt x="92430" y="2509"/>
                    <a:pt x="88987" y="6908"/>
                  </a:cubicBezTo>
                  <a:cubicBezTo>
                    <a:pt x="86562" y="9871"/>
                    <a:pt x="84107" y="12774"/>
                    <a:pt x="81532" y="15587"/>
                  </a:cubicBezTo>
                  <a:cubicBezTo>
                    <a:pt x="65215" y="32856"/>
                    <a:pt x="47281" y="48569"/>
                    <a:pt x="29407" y="64191"/>
                  </a:cubicBezTo>
                  <a:cubicBezTo>
                    <a:pt x="22102" y="70356"/>
                    <a:pt x="14647" y="76312"/>
                    <a:pt x="7192" y="82238"/>
                  </a:cubicBezTo>
                  <a:cubicBezTo>
                    <a:pt x="6085" y="83286"/>
                    <a:pt x="4438" y="83794"/>
                    <a:pt x="3001" y="83226"/>
                  </a:cubicBezTo>
                  <a:close/>
                </a:path>
              </a:pathLst>
            </a:custGeom>
            <a:grpFill/>
            <a:ln w="2993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8" name="Рисунок 2">
            <a:extLst>
              <a:ext uri="{FF2B5EF4-FFF2-40B4-BE49-F238E27FC236}">
                <a16:creationId xmlns:a16="http://schemas.microsoft.com/office/drawing/2014/main" id="{9E74025D-2A35-A517-51B3-61944ADB63C7}"/>
              </a:ext>
            </a:extLst>
          </p:cNvPr>
          <p:cNvGrpSpPr/>
          <p:nvPr/>
        </p:nvGrpSpPr>
        <p:grpSpPr>
          <a:xfrm rot="1692247">
            <a:off x="7805586" y="3036754"/>
            <a:ext cx="3224117" cy="1296842"/>
            <a:chOff x="961683" y="-3322450"/>
            <a:chExt cx="1929132" cy="775958"/>
          </a:xfrm>
          <a:solidFill>
            <a:schemeClr val="bg1"/>
          </a:solidFill>
        </p:grpSpPr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52B8794C-ACB8-8DCF-A163-CD24DF825F34}"/>
                </a:ext>
              </a:extLst>
            </p:cNvPr>
            <p:cNvSpPr/>
            <p:nvPr/>
          </p:nvSpPr>
          <p:spPr>
            <a:xfrm>
              <a:off x="961683" y="-3286330"/>
              <a:ext cx="1927052" cy="739839"/>
            </a:xfrm>
            <a:custGeom>
              <a:avLst/>
              <a:gdLst>
                <a:gd name="connsiteX0" fmla="*/ 3761 w 1927052"/>
                <a:gd name="connsiteY0" fmla="*/ 739839 h 739839"/>
                <a:gd name="connsiteX1" fmla="*/ 23551 w 1927052"/>
                <a:gd name="connsiteY1" fmla="*/ 687105 h 739839"/>
                <a:gd name="connsiteX2" fmla="*/ 111064 w 1927052"/>
                <a:gd name="connsiteY2" fmla="*/ 580769 h 739839"/>
                <a:gd name="connsiteX3" fmla="*/ 275341 w 1927052"/>
                <a:gd name="connsiteY3" fmla="*/ 434928 h 739839"/>
                <a:gd name="connsiteX4" fmla="*/ 626322 w 1927052"/>
                <a:gd name="connsiteY4" fmla="*/ 217199 h 739839"/>
                <a:gd name="connsiteX5" fmla="*/ 1369658 w 1927052"/>
                <a:gd name="connsiteY5" fmla="*/ 8030 h 739839"/>
                <a:gd name="connsiteX6" fmla="*/ 1830247 w 1927052"/>
                <a:gd name="connsiteY6" fmla="*/ 19104 h 739839"/>
                <a:gd name="connsiteX7" fmla="*/ 1923418 w 1927052"/>
                <a:gd name="connsiteY7" fmla="*/ 29489 h 739839"/>
                <a:gd name="connsiteX8" fmla="*/ 1927011 w 1927052"/>
                <a:gd name="connsiteY8" fmla="*/ 34247 h 739839"/>
                <a:gd name="connsiteX9" fmla="*/ 1922250 w 1927052"/>
                <a:gd name="connsiteY9" fmla="*/ 37839 h 739839"/>
                <a:gd name="connsiteX10" fmla="*/ 1671118 w 1927052"/>
                <a:gd name="connsiteY10" fmla="*/ 12968 h 739839"/>
                <a:gd name="connsiteX11" fmla="*/ 1092628 w 1927052"/>
                <a:gd name="connsiteY11" fmla="*/ 61572 h 739839"/>
                <a:gd name="connsiteX12" fmla="*/ 636262 w 1927052"/>
                <a:gd name="connsiteY12" fmla="*/ 221749 h 739839"/>
                <a:gd name="connsiteX13" fmla="*/ 153847 w 1927052"/>
                <a:gd name="connsiteY13" fmla="*/ 549913 h 739839"/>
                <a:gd name="connsiteX14" fmla="*/ 60975 w 1927052"/>
                <a:gd name="connsiteY14" fmla="*/ 650622 h 739839"/>
                <a:gd name="connsiteX15" fmla="*/ 10018 w 1927052"/>
                <a:gd name="connsiteY15" fmla="*/ 728735 h 739839"/>
                <a:gd name="connsiteX16" fmla="*/ 8521 w 1927052"/>
                <a:gd name="connsiteY16" fmla="*/ 736217 h 739839"/>
                <a:gd name="connsiteX17" fmla="*/ 3761 w 1927052"/>
                <a:gd name="connsiteY17" fmla="*/ 739809 h 7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27052" h="739839">
                  <a:moveTo>
                    <a:pt x="3761" y="739839"/>
                  </a:moveTo>
                  <a:cubicBezTo>
                    <a:pt x="-10401" y="737654"/>
                    <a:pt x="19718" y="693180"/>
                    <a:pt x="23551" y="687105"/>
                  </a:cubicBezTo>
                  <a:cubicBezTo>
                    <a:pt x="49359" y="649066"/>
                    <a:pt x="79508" y="614110"/>
                    <a:pt x="111064" y="580769"/>
                  </a:cubicBezTo>
                  <a:cubicBezTo>
                    <a:pt x="161661" y="527706"/>
                    <a:pt x="217708" y="480150"/>
                    <a:pt x="275341" y="434928"/>
                  </a:cubicBezTo>
                  <a:cubicBezTo>
                    <a:pt x="384531" y="350680"/>
                    <a:pt x="502941" y="278702"/>
                    <a:pt x="626322" y="217199"/>
                  </a:cubicBezTo>
                  <a:cubicBezTo>
                    <a:pt x="858532" y="103023"/>
                    <a:pt x="1112209" y="32841"/>
                    <a:pt x="1369658" y="8030"/>
                  </a:cubicBezTo>
                  <a:cubicBezTo>
                    <a:pt x="1523008" y="-7802"/>
                    <a:pt x="1677436" y="1835"/>
                    <a:pt x="1830247" y="19104"/>
                  </a:cubicBezTo>
                  <a:cubicBezTo>
                    <a:pt x="1861324" y="22366"/>
                    <a:pt x="1892401" y="25778"/>
                    <a:pt x="1923418" y="29489"/>
                  </a:cubicBezTo>
                  <a:cubicBezTo>
                    <a:pt x="1925694" y="29758"/>
                    <a:pt x="1927340" y="31973"/>
                    <a:pt x="1927011" y="34247"/>
                  </a:cubicBezTo>
                  <a:cubicBezTo>
                    <a:pt x="1926682" y="36552"/>
                    <a:pt x="1924526" y="38108"/>
                    <a:pt x="1922250" y="37839"/>
                  </a:cubicBezTo>
                  <a:cubicBezTo>
                    <a:pt x="1838779" y="28202"/>
                    <a:pt x="1754919" y="18954"/>
                    <a:pt x="1671118" y="12968"/>
                  </a:cubicBezTo>
                  <a:cubicBezTo>
                    <a:pt x="1477231" y="-1098"/>
                    <a:pt x="1281756" y="17637"/>
                    <a:pt x="1092628" y="61572"/>
                  </a:cubicBezTo>
                  <a:cubicBezTo>
                    <a:pt x="935117" y="97546"/>
                    <a:pt x="781348" y="150549"/>
                    <a:pt x="636262" y="221749"/>
                  </a:cubicBezTo>
                  <a:cubicBezTo>
                    <a:pt x="461505" y="308122"/>
                    <a:pt x="295730" y="415744"/>
                    <a:pt x="153847" y="549913"/>
                  </a:cubicBezTo>
                  <a:cubicBezTo>
                    <a:pt x="120794" y="581488"/>
                    <a:pt x="89627" y="615008"/>
                    <a:pt x="60975" y="650622"/>
                  </a:cubicBezTo>
                  <a:cubicBezTo>
                    <a:pt x="41993" y="675193"/>
                    <a:pt x="22114" y="700034"/>
                    <a:pt x="10018" y="728735"/>
                  </a:cubicBezTo>
                  <a:cubicBezTo>
                    <a:pt x="9030" y="731429"/>
                    <a:pt x="8192" y="733644"/>
                    <a:pt x="8521" y="736217"/>
                  </a:cubicBezTo>
                  <a:cubicBezTo>
                    <a:pt x="8222" y="738552"/>
                    <a:pt x="6006" y="740078"/>
                    <a:pt x="3761" y="739809"/>
                  </a:cubicBezTo>
                  <a:close/>
                </a:path>
              </a:pathLst>
            </a:custGeom>
            <a:grpFill/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CF05F7F3-8D06-02F7-3783-6A4D3EA9D897}"/>
                </a:ext>
              </a:extLst>
            </p:cNvPr>
            <p:cNvSpPr/>
            <p:nvPr/>
          </p:nvSpPr>
          <p:spPr>
            <a:xfrm>
              <a:off x="2754977" y="-3322450"/>
              <a:ext cx="135811" cy="74262"/>
            </a:xfrm>
            <a:custGeom>
              <a:avLst/>
              <a:gdLst>
                <a:gd name="connsiteX0" fmla="*/ 129735 w 135811"/>
                <a:gd name="connsiteY0" fmla="*/ 73779 h 74262"/>
                <a:gd name="connsiteX1" fmla="*/ 38330 w 135811"/>
                <a:gd name="connsiteY1" fmla="*/ 25325 h 74262"/>
                <a:gd name="connsiteX2" fmla="*/ 2283 w 135811"/>
                <a:gd name="connsiteY2" fmla="*/ 7966 h 74262"/>
                <a:gd name="connsiteX3" fmla="*/ 5067 w 135811"/>
                <a:gd name="connsiteY3" fmla="*/ 95 h 74262"/>
                <a:gd name="connsiteX4" fmla="*/ 4648 w 135811"/>
                <a:gd name="connsiteY4" fmla="*/ 35 h 74262"/>
                <a:gd name="connsiteX5" fmla="*/ 4139 w 135811"/>
                <a:gd name="connsiteY5" fmla="*/ 35 h 74262"/>
                <a:gd name="connsiteX6" fmla="*/ 28061 w 135811"/>
                <a:gd name="connsiteY6" fmla="*/ 10719 h 74262"/>
                <a:gd name="connsiteX7" fmla="*/ 95993 w 135811"/>
                <a:gd name="connsiteY7" fmla="*/ 46424 h 74262"/>
                <a:gd name="connsiteX8" fmla="*/ 133537 w 135811"/>
                <a:gd name="connsiteY8" fmla="*/ 66267 h 74262"/>
                <a:gd name="connsiteX9" fmla="*/ 129735 w 135811"/>
                <a:gd name="connsiteY9" fmla="*/ 73779 h 74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811" h="74262">
                  <a:moveTo>
                    <a:pt x="129735" y="73779"/>
                  </a:moveTo>
                  <a:cubicBezTo>
                    <a:pt x="99137" y="57857"/>
                    <a:pt x="68898" y="41276"/>
                    <a:pt x="38330" y="25325"/>
                  </a:cubicBezTo>
                  <a:cubicBezTo>
                    <a:pt x="26414" y="19369"/>
                    <a:pt x="14618" y="13024"/>
                    <a:pt x="2283" y="7966"/>
                  </a:cubicBezTo>
                  <a:cubicBezTo>
                    <a:pt x="-2058" y="5691"/>
                    <a:pt x="307" y="-863"/>
                    <a:pt x="5067" y="95"/>
                  </a:cubicBezTo>
                  <a:cubicBezTo>
                    <a:pt x="4918" y="95"/>
                    <a:pt x="4798" y="65"/>
                    <a:pt x="4648" y="35"/>
                  </a:cubicBezTo>
                  <a:cubicBezTo>
                    <a:pt x="4469" y="35"/>
                    <a:pt x="4319" y="35"/>
                    <a:pt x="4139" y="35"/>
                  </a:cubicBezTo>
                  <a:cubicBezTo>
                    <a:pt x="12402" y="2190"/>
                    <a:pt x="20217" y="7218"/>
                    <a:pt x="28061" y="10719"/>
                  </a:cubicBezTo>
                  <a:cubicBezTo>
                    <a:pt x="51024" y="22062"/>
                    <a:pt x="73389" y="34453"/>
                    <a:pt x="95993" y="46424"/>
                  </a:cubicBezTo>
                  <a:cubicBezTo>
                    <a:pt x="108508" y="53038"/>
                    <a:pt x="120993" y="59712"/>
                    <a:pt x="133537" y="66267"/>
                  </a:cubicBezTo>
                  <a:cubicBezTo>
                    <a:pt x="138358" y="68870"/>
                    <a:pt x="134765" y="76203"/>
                    <a:pt x="129735" y="73779"/>
                  </a:cubicBezTo>
                  <a:close/>
                </a:path>
              </a:pathLst>
            </a:custGeom>
            <a:grpFill/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3FF017FA-B775-F2F1-2767-17A610F426B6}"/>
                </a:ext>
              </a:extLst>
            </p:cNvPr>
            <p:cNvSpPr/>
            <p:nvPr/>
          </p:nvSpPr>
          <p:spPr>
            <a:xfrm>
              <a:off x="2748502" y="-3256562"/>
              <a:ext cx="142314" cy="44579"/>
            </a:xfrm>
            <a:custGeom>
              <a:avLst/>
              <a:gdLst>
                <a:gd name="connsiteX0" fmla="*/ 3279 w 142314"/>
                <a:gd name="connsiteY0" fmla="*/ 44523 h 44579"/>
                <a:gd name="connsiteX1" fmla="*/ 3669 w 142314"/>
                <a:gd name="connsiteY1" fmla="*/ 36233 h 44579"/>
                <a:gd name="connsiteX2" fmla="*/ 27710 w 142314"/>
                <a:gd name="connsiteY2" fmla="*/ 28362 h 44579"/>
                <a:gd name="connsiteX3" fmla="*/ 137318 w 142314"/>
                <a:gd name="connsiteY3" fmla="*/ 79 h 44579"/>
                <a:gd name="connsiteX4" fmla="*/ 138965 w 142314"/>
                <a:gd name="connsiteY4" fmla="*/ 8340 h 44579"/>
                <a:gd name="connsiteX5" fmla="*/ 24237 w 142314"/>
                <a:gd name="connsiteY5" fmla="*/ 38358 h 44579"/>
                <a:gd name="connsiteX6" fmla="*/ 7740 w 142314"/>
                <a:gd name="connsiteY6" fmla="*/ 43775 h 44579"/>
                <a:gd name="connsiteX7" fmla="*/ 3279 w 142314"/>
                <a:gd name="connsiteY7" fmla="*/ 44493 h 4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314" h="44579">
                  <a:moveTo>
                    <a:pt x="3279" y="44523"/>
                  </a:moveTo>
                  <a:cubicBezTo>
                    <a:pt x="-1301" y="43625"/>
                    <a:pt x="-1002" y="36712"/>
                    <a:pt x="3669" y="36233"/>
                  </a:cubicBezTo>
                  <a:cubicBezTo>
                    <a:pt x="11722" y="33779"/>
                    <a:pt x="19686" y="30906"/>
                    <a:pt x="27710" y="28362"/>
                  </a:cubicBezTo>
                  <a:cubicBezTo>
                    <a:pt x="63667" y="16839"/>
                    <a:pt x="100283" y="7412"/>
                    <a:pt x="137318" y="79"/>
                  </a:cubicBezTo>
                  <a:cubicBezTo>
                    <a:pt x="142707" y="-878"/>
                    <a:pt x="144444" y="7113"/>
                    <a:pt x="138965" y="8340"/>
                  </a:cubicBezTo>
                  <a:cubicBezTo>
                    <a:pt x="100163" y="16031"/>
                    <a:pt x="61811" y="25997"/>
                    <a:pt x="24237" y="38358"/>
                  </a:cubicBezTo>
                  <a:cubicBezTo>
                    <a:pt x="18728" y="40154"/>
                    <a:pt x="13249" y="42009"/>
                    <a:pt x="7740" y="43775"/>
                  </a:cubicBezTo>
                  <a:cubicBezTo>
                    <a:pt x="6303" y="44254"/>
                    <a:pt x="4806" y="44792"/>
                    <a:pt x="3279" y="44493"/>
                  </a:cubicBezTo>
                  <a:close/>
                </a:path>
              </a:pathLst>
            </a:custGeom>
            <a:grpFill/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955061AA-698E-8634-AC68-7C27CA589E9B}"/>
              </a:ext>
            </a:extLst>
          </p:cNvPr>
          <p:cNvSpPr/>
          <p:nvPr/>
        </p:nvSpPr>
        <p:spPr>
          <a:xfrm rot="17785400">
            <a:off x="199355" y="2744750"/>
            <a:ext cx="961264" cy="831156"/>
          </a:xfrm>
          <a:custGeom>
            <a:avLst/>
            <a:gdLst>
              <a:gd name="connsiteX0" fmla="*/ 476460 w 1421527"/>
              <a:gd name="connsiteY0" fmla="*/ 849913 h 1229123"/>
              <a:gd name="connsiteX1" fmla="*/ 50259 w 1421527"/>
              <a:gd name="connsiteY1" fmla="*/ 596437 h 1229123"/>
              <a:gd name="connsiteX2" fmla="*/ 13652 w 1421527"/>
              <a:gd name="connsiteY2" fmla="*/ 577204 h 1229123"/>
              <a:gd name="connsiteX3" fmla="*/ 9426 w 1421527"/>
              <a:gd name="connsiteY3" fmla="*/ 540124 h 1229123"/>
              <a:gd name="connsiteX4" fmla="*/ 24975 w 1421527"/>
              <a:gd name="connsiteY4" fmla="*/ 526502 h 1229123"/>
              <a:gd name="connsiteX5" fmla="*/ 129827 w 1421527"/>
              <a:gd name="connsiteY5" fmla="*/ 432703 h 1229123"/>
              <a:gd name="connsiteX6" fmla="*/ 328139 w 1421527"/>
              <a:gd name="connsiteY6" fmla="*/ 250920 h 1229123"/>
              <a:gd name="connsiteX7" fmla="*/ 390503 w 1421527"/>
              <a:gd name="connsiteY7" fmla="*/ 190449 h 1229123"/>
              <a:gd name="connsiteX8" fmla="*/ 556028 w 1421527"/>
              <a:gd name="connsiteY8" fmla="*/ 16609 h 1229123"/>
              <a:gd name="connsiteX9" fmla="*/ 599869 w 1421527"/>
              <a:gd name="connsiteY9" fmla="*/ 621 h 1229123"/>
              <a:gd name="connsiteX10" fmla="*/ 736257 w 1421527"/>
              <a:gd name="connsiteY10" fmla="*/ 33205 h 1229123"/>
              <a:gd name="connsiteX11" fmla="*/ 1012379 w 1421527"/>
              <a:gd name="connsiteY11" fmla="*/ 204308 h 1229123"/>
              <a:gd name="connsiteX12" fmla="*/ 1051725 w 1421527"/>
              <a:gd name="connsiteY12" fmla="*/ 224250 h 1229123"/>
              <a:gd name="connsiteX13" fmla="*/ 1345559 w 1421527"/>
              <a:gd name="connsiteY13" fmla="*/ 423442 h 1229123"/>
              <a:gd name="connsiteX14" fmla="*/ 1389433 w 1421527"/>
              <a:gd name="connsiteY14" fmla="*/ 563447 h 1229123"/>
              <a:gd name="connsiteX15" fmla="*/ 1403191 w 1421527"/>
              <a:gd name="connsiteY15" fmla="*/ 605259 h 1229123"/>
              <a:gd name="connsiteX16" fmla="*/ 1412655 w 1421527"/>
              <a:gd name="connsiteY16" fmla="*/ 618813 h 1229123"/>
              <a:gd name="connsiteX17" fmla="*/ 1410627 w 1421527"/>
              <a:gd name="connsiteY17" fmla="*/ 671848 h 1229123"/>
              <a:gd name="connsiteX18" fmla="*/ 1345390 w 1421527"/>
              <a:gd name="connsiteY18" fmla="*/ 767505 h 1229123"/>
              <a:gd name="connsiteX19" fmla="*/ 1311724 w 1421527"/>
              <a:gd name="connsiteY19" fmla="*/ 814658 h 1229123"/>
              <a:gd name="connsiteX20" fmla="*/ 1160768 w 1421527"/>
              <a:gd name="connsiteY20" fmla="*/ 1016993 h 1229123"/>
              <a:gd name="connsiteX21" fmla="*/ 1046587 w 1421527"/>
              <a:gd name="connsiteY21" fmla="*/ 1169336 h 1229123"/>
              <a:gd name="connsiteX22" fmla="*/ 1009135 w 1421527"/>
              <a:gd name="connsiteY22" fmla="*/ 1213514 h 1229123"/>
              <a:gd name="connsiteX23" fmla="*/ 954140 w 1421527"/>
              <a:gd name="connsiteY23" fmla="*/ 1219666 h 1229123"/>
              <a:gd name="connsiteX24" fmla="*/ 898266 w 1421527"/>
              <a:gd name="connsiteY24" fmla="*/ 1177009 h 1229123"/>
              <a:gd name="connsiteX25" fmla="*/ 594899 w 1421527"/>
              <a:gd name="connsiteY25" fmla="*/ 920490 h 1229123"/>
              <a:gd name="connsiteX26" fmla="*/ 568974 w 1421527"/>
              <a:gd name="connsiteY26" fmla="*/ 872458 h 1229123"/>
              <a:gd name="connsiteX27" fmla="*/ 550315 w 1421527"/>
              <a:gd name="connsiteY27" fmla="*/ 856876 h 1229123"/>
              <a:gd name="connsiteX28" fmla="*/ 514013 w 1421527"/>
              <a:gd name="connsiteY28" fmla="*/ 864583 h 1229123"/>
              <a:gd name="connsiteX29" fmla="*/ 476460 w 1421527"/>
              <a:gd name="connsiteY29" fmla="*/ 849981 h 1229123"/>
              <a:gd name="connsiteX30" fmla="*/ 870414 w 1421527"/>
              <a:gd name="connsiteY30" fmla="*/ 1106600 h 1229123"/>
              <a:gd name="connsiteX31" fmla="*/ 837661 w 1421527"/>
              <a:gd name="connsiteY31" fmla="*/ 1059278 h 1229123"/>
              <a:gd name="connsiteX32" fmla="*/ 612409 w 1421527"/>
              <a:gd name="connsiteY32" fmla="*/ 877698 h 1229123"/>
              <a:gd name="connsiteX33" fmla="*/ 600646 w 1421527"/>
              <a:gd name="connsiteY33" fmla="*/ 874385 h 1229123"/>
              <a:gd name="connsiteX34" fmla="*/ 597468 w 1421527"/>
              <a:gd name="connsiteY34" fmla="*/ 876413 h 1229123"/>
              <a:gd name="connsiteX35" fmla="*/ 595136 w 1421527"/>
              <a:gd name="connsiteY35" fmla="*/ 883613 h 1229123"/>
              <a:gd name="connsiteX36" fmla="*/ 604939 w 1421527"/>
              <a:gd name="connsiteY36" fmla="*/ 896457 h 1229123"/>
              <a:gd name="connsiteX37" fmla="*/ 845334 w 1421527"/>
              <a:gd name="connsiteY37" fmla="*/ 1097711 h 1229123"/>
              <a:gd name="connsiteX38" fmla="*/ 869704 w 1421527"/>
              <a:gd name="connsiteY38" fmla="*/ 1105924 h 1229123"/>
              <a:gd name="connsiteX39" fmla="*/ 870414 w 1421527"/>
              <a:gd name="connsiteY39" fmla="*/ 1106634 h 1229123"/>
              <a:gd name="connsiteX40" fmla="*/ 34440 w 1421527"/>
              <a:gd name="connsiteY40" fmla="*/ 551988 h 1229123"/>
              <a:gd name="connsiteX41" fmla="*/ 51408 w 1421527"/>
              <a:gd name="connsiteY41" fmla="*/ 569700 h 1229123"/>
              <a:gd name="connsiteX42" fmla="*/ 161296 w 1421527"/>
              <a:gd name="connsiteY42" fmla="*/ 627500 h 1229123"/>
              <a:gd name="connsiteX43" fmla="*/ 472066 w 1421527"/>
              <a:gd name="connsiteY43" fmla="*/ 817058 h 1229123"/>
              <a:gd name="connsiteX44" fmla="*/ 493191 w 1421527"/>
              <a:gd name="connsiteY44" fmla="*/ 829801 h 1229123"/>
              <a:gd name="connsiteX45" fmla="*/ 496977 w 1421527"/>
              <a:gd name="connsiteY45" fmla="*/ 829125 h 1229123"/>
              <a:gd name="connsiteX46" fmla="*/ 486431 w 1421527"/>
              <a:gd name="connsiteY46" fmla="*/ 809385 h 1229123"/>
              <a:gd name="connsiteX47" fmla="*/ 330404 w 1421527"/>
              <a:gd name="connsiteY47" fmla="*/ 694596 h 1229123"/>
              <a:gd name="connsiteX48" fmla="*/ 189418 w 1421527"/>
              <a:gd name="connsiteY48" fmla="*/ 625100 h 1229123"/>
              <a:gd name="connsiteX49" fmla="*/ 174749 w 1421527"/>
              <a:gd name="connsiteY49" fmla="*/ 617833 h 1229123"/>
              <a:gd name="connsiteX50" fmla="*/ 170963 w 1421527"/>
              <a:gd name="connsiteY50" fmla="*/ 603400 h 1229123"/>
              <a:gd name="connsiteX51" fmla="*/ 181002 w 1421527"/>
              <a:gd name="connsiteY51" fmla="*/ 598228 h 1229123"/>
              <a:gd name="connsiteX52" fmla="*/ 192866 w 1421527"/>
              <a:gd name="connsiteY52" fmla="*/ 601000 h 1229123"/>
              <a:gd name="connsiteX53" fmla="*/ 459322 w 1421527"/>
              <a:gd name="connsiteY53" fmla="*/ 750098 h 1229123"/>
              <a:gd name="connsiteX54" fmla="*/ 527296 w 1421527"/>
              <a:gd name="connsiteY54" fmla="*/ 822061 h 1229123"/>
              <a:gd name="connsiteX55" fmla="*/ 551093 w 1421527"/>
              <a:gd name="connsiteY55" fmla="*/ 833317 h 1229123"/>
              <a:gd name="connsiteX56" fmla="*/ 587058 w 1421527"/>
              <a:gd name="connsiteY56" fmla="*/ 839942 h 1229123"/>
              <a:gd name="connsiteX57" fmla="*/ 745586 w 1421527"/>
              <a:gd name="connsiteY57" fmla="*/ 928636 h 1229123"/>
              <a:gd name="connsiteX58" fmla="*/ 900328 w 1421527"/>
              <a:gd name="connsiteY58" fmla="*/ 1115017 h 1229123"/>
              <a:gd name="connsiteX59" fmla="*/ 907258 w 1421527"/>
              <a:gd name="connsiteY59" fmla="*/ 1129889 h 1229123"/>
              <a:gd name="connsiteX60" fmla="*/ 946433 w 1421527"/>
              <a:gd name="connsiteY60" fmla="*/ 1184174 h 1229123"/>
              <a:gd name="connsiteX61" fmla="*/ 969959 w 1421527"/>
              <a:gd name="connsiteY61" fmla="*/ 1201075 h 1229123"/>
              <a:gd name="connsiteX62" fmla="*/ 988685 w 1421527"/>
              <a:gd name="connsiteY62" fmla="*/ 1199419 h 1229123"/>
              <a:gd name="connsiteX63" fmla="*/ 1021202 w 1421527"/>
              <a:gd name="connsiteY63" fmla="*/ 1161899 h 1229123"/>
              <a:gd name="connsiteX64" fmla="*/ 1189567 w 1421527"/>
              <a:gd name="connsiteY64" fmla="*/ 936140 h 1229123"/>
              <a:gd name="connsiteX65" fmla="*/ 1276639 w 1421527"/>
              <a:gd name="connsiteY65" fmla="*/ 820269 h 1229123"/>
              <a:gd name="connsiteX66" fmla="*/ 1350326 w 1421527"/>
              <a:gd name="connsiteY66" fmla="*/ 715215 h 1229123"/>
              <a:gd name="connsiteX67" fmla="*/ 1385682 w 1421527"/>
              <a:gd name="connsiteY67" fmla="*/ 664175 h 1229123"/>
              <a:gd name="connsiteX68" fmla="*/ 1383992 w 1421527"/>
              <a:gd name="connsiteY68" fmla="*/ 621078 h 1229123"/>
              <a:gd name="connsiteX69" fmla="*/ 1377400 w 1421527"/>
              <a:gd name="connsiteY69" fmla="*/ 616075 h 1229123"/>
              <a:gd name="connsiteX70" fmla="*/ 1358066 w 1421527"/>
              <a:gd name="connsiteY70" fmla="*/ 636221 h 1229123"/>
              <a:gd name="connsiteX71" fmla="*/ 1218771 w 1421527"/>
              <a:gd name="connsiteY71" fmla="*/ 841936 h 1229123"/>
              <a:gd name="connsiteX72" fmla="*/ 1054564 w 1421527"/>
              <a:gd name="connsiteY72" fmla="*/ 1060259 h 1229123"/>
              <a:gd name="connsiteX73" fmla="*/ 996696 w 1421527"/>
              <a:gd name="connsiteY73" fmla="*/ 1119310 h 1229123"/>
              <a:gd name="connsiteX74" fmla="*/ 975908 w 1421527"/>
              <a:gd name="connsiteY74" fmla="*/ 1115524 h 1229123"/>
              <a:gd name="connsiteX75" fmla="*/ 962658 w 1421527"/>
              <a:gd name="connsiteY75" fmla="*/ 1085204 h 1229123"/>
              <a:gd name="connsiteX76" fmla="*/ 866561 w 1421527"/>
              <a:gd name="connsiteY76" fmla="*/ 931205 h 1229123"/>
              <a:gd name="connsiteX77" fmla="*/ 639145 w 1421527"/>
              <a:gd name="connsiteY77" fmla="*/ 796575 h 1229123"/>
              <a:gd name="connsiteX78" fmla="*/ 572083 w 1421527"/>
              <a:gd name="connsiteY78" fmla="*/ 760644 h 1229123"/>
              <a:gd name="connsiteX79" fmla="*/ 432788 w 1421527"/>
              <a:gd name="connsiteY79" fmla="*/ 643353 h 1229123"/>
              <a:gd name="connsiteX80" fmla="*/ 228730 w 1421527"/>
              <a:gd name="connsiteY80" fmla="*/ 557971 h 1229123"/>
              <a:gd name="connsiteX81" fmla="*/ 204224 w 1421527"/>
              <a:gd name="connsiteY81" fmla="*/ 558106 h 1229123"/>
              <a:gd name="connsiteX82" fmla="*/ 228527 w 1421527"/>
              <a:gd name="connsiteY82" fmla="*/ 571897 h 1229123"/>
              <a:gd name="connsiteX83" fmla="*/ 350854 w 1421527"/>
              <a:gd name="connsiteY83" fmla="*/ 632030 h 1229123"/>
              <a:gd name="connsiteX84" fmla="*/ 432315 w 1421527"/>
              <a:gd name="connsiteY84" fmla="*/ 681312 h 1229123"/>
              <a:gd name="connsiteX85" fmla="*/ 562011 w 1421527"/>
              <a:gd name="connsiteY85" fmla="*/ 783696 h 1229123"/>
              <a:gd name="connsiteX86" fmla="*/ 600714 w 1421527"/>
              <a:gd name="connsiteY86" fmla="*/ 804788 h 1229123"/>
              <a:gd name="connsiteX87" fmla="*/ 628700 w 1421527"/>
              <a:gd name="connsiteY87" fmla="*/ 812089 h 1229123"/>
              <a:gd name="connsiteX88" fmla="*/ 873084 w 1421527"/>
              <a:gd name="connsiteY88" fmla="*/ 984747 h 1229123"/>
              <a:gd name="connsiteX89" fmla="*/ 941464 w 1421527"/>
              <a:gd name="connsiteY89" fmla="*/ 1098049 h 1229123"/>
              <a:gd name="connsiteX90" fmla="*/ 939910 w 1421527"/>
              <a:gd name="connsiteY90" fmla="*/ 1126374 h 1229123"/>
              <a:gd name="connsiteX91" fmla="*/ 920338 w 1421527"/>
              <a:gd name="connsiteY91" fmla="*/ 1109338 h 1229123"/>
              <a:gd name="connsiteX92" fmla="*/ 844049 w 1421527"/>
              <a:gd name="connsiteY92" fmla="*/ 986301 h 1229123"/>
              <a:gd name="connsiteX93" fmla="*/ 627247 w 1421527"/>
              <a:gd name="connsiteY93" fmla="*/ 836494 h 1229123"/>
              <a:gd name="connsiteX94" fmla="*/ 567690 w 1421527"/>
              <a:gd name="connsiteY94" fmla="*/ 820066 h 1229123"/>
              <a:gd name="connsiteX95" fmla="*/ 522024 w 1421527"/>
              <a:gd name="connsiteY95" fmla="*/ 778930 h 1229123"/>
              <a:gd name="connsiteX96" fmla="*/ 412473 w 1421527"/>
              <a:gd name="connsiteY96" fmla="*/ 697570 h 1229123"/>
              <a:gd name="connsiteX97" fmla="*/ 401826 w 1421527"/>
              <a:gd name="connsiteY97" fmla="*/ 691216 h 1229123"/>
              <a:gd name="connsiteX98" fmla="*/ 114042 w 1421527"/>
              <a:gd name="connsiteY98" fmla="*/ 557329 h 1229123"/>
              <a:gd name="connsiteX99" fmla="*/ 102110 w 1421527"/>
              <a:gd name="connsiteY99" fmla="*/ 553982 h 1229123"/>
              <a:gd name="connsiteX100" fmla="*/ 98223 w 1421527"/>
              <a:gd name="connsiteY100" fmla="*/ 532519 h 1229123"/>
              <a:gd name="connsiteX101" fmla="*/ 182658 w 1421527"/>
              <a:gd name="connsiteY101" fmla="*/ 426619 h 1229123"/>
              <a:gd name="connsiteX102" fmla="*/ 186444 w 1421527"/>
              <a:gd name="connsiteY102" fmla="*/ 410699 h 1229123"/>
              <a:gd name="connsiteX103" fmla="*/ 188912 w 1421527"/>
              <a:gd name="connsiteY103" fmla="*/ 412760 h 1229123"/>
              <a:gd name="connsiteX104" fmla="*/ 188101 w 1421527"/>
              <a:gd name="connsiteY104" fmla="*/ 410496 h 1229123"/>
              <a:gd name="connsiteX105" fmla="*/ 34338 w 1421527"/>
              <a:gd name="connsiteY105" fmla="*/ 551954 h 1229123"/>
              <a:gd name="connsiteX106" fmla="*/ 665409 w 1421527"/>
              <a:gd name="connsiteY106" fmla="*/ 778220 h 1229123"/>
              <a:gd name="connsiteX107" fmla="*/ 916992 w 1421527"/>
              <a:gd name="connsiteY107" fmla="*/ 955779 h 1229123"/>
              <a:gd name="connsiteX108" fmla="*/ 982769 w 1421527"/>
              <a:gd name="connsiteY108" fmla="*/ 1070500 h 1229123"/>
              <a:gd name="connsiteX109" fmla="*/ 1008865 w 1421527"/>
              <a:gd name="connsiteY109" fmla="*/ 1074185 h 1229123"/>
              <a:gd name="connsiteX110" fmla="*/ 1044829 w 1421527"/>
              <a:gd name="connsiteY110" fmla="*/ 1034164 h 1229123"/>
              <a:gd name="connsiteX111" fmla="*/ 1223469 w 1421527"/>
              <a:gd name="connsiteY111" fmla="*/ 790558 h 1229123"/>
              <a:gd name="connsiteX112" fmla="*/ 1337549 w 1421527"/>
              <a:gd name="connsiteY112" fmla="*/ 622802 h 1229123"/>
              <a:gd name="connsiteX113" fmla="*/ 1356511 w 1421527"/>
              <a:gd name="connsiteY113" fmla="*/ 504328 h 1229123"/>
              <a:gd name="connsiteX114" fmla="*/ 1318654 w 1421527"/>
              <a:gd name="connsiteY114" fmla="*/ 426585 h 1229123"/>
              <a:gd name="connsiteX115" fmla="*/ 1060885 w 1421527"/>
              <a:gd name="connsiteY115" fmla="*/ 249804 h 1229123"/>
              <a:gd name="connsiteX116" fmla="*/ 1006296 w 1421527"/>
              <a:gd name="connsiteY116" fmla="*/ 269037 h 1229123"/>
              <a:gd name="connsiteX117" fmla="*/ 906514 w 1421527"/>
              <a:gd name="connsiteY117" fmla="*/ 406372 h 1229123"/>
              <a:gd name="connsiteX118" fmla="*/ 654796 w 1421527"/>
              <a:gd name="connsiteY118" fmla="*/ 735191 h 1229123"/>
              <a:gd name="connsiteX119" fmla="*/ 634785 w 1421527"/>
              <a:gd name="connsiteY119" fmla="*/ 765748 h 1229123"/>
              <a:gd name="connsiteX120" fmla="*/ 665443 w 1421527"/>
              <a:gd name="connsiteY120" fmla="*/ 778187 h 1229123"/>
              <a:gd name="connsiteX121" fmla="*/ 625625 w 1421527"/>
              <a:gd name="connsiteY121" fmla="*/ 732555 h 1229123"/>
              <a:gd name="connsiteX122" fmla="*/ 980066 w 1421527"/>
              <a:gd name="connsiteY122" fmla="*/ 263528 h 1229123"/>
              <a:gd name="connsiteX123" fmla="*/ 973474 w 1421527"/>
              <a:gd name="connsiteY123" fmla="*/ 201435 h 1229123"/>
              <a:gd name="connsiteX124" fmla="*/ 677882 w 1421527"/>
              <a:gd name="connsiteY124" fmla="*/ 39864 h 1229123"/>
              <a:gd name="connsiteX125" fmla="*/ 604973 w 1421527"/>
              <a:gd name="connsiteY125" fmla="*/ 25161 h 1229123"/>
              <a:gd name="connsiteX126" fmla="*/ 568569 w 1421527"/>
              <a:gd name="connsiteY126" fmla="*/ 39087 h 1229123"/>
              <a:gd name="connsiteX127" fmla="*/ 320635 w 1421527"/>
              <a:gd name="connsiteY127" fmla="*/ 306050 h 1229123"/>
              <a:gd name="connsiteX128" fmla="*/ 249551 w 1421527"/>
              <a:gd name="connsiteY128" fmla="*/ 386902 h 1229123"/>
              <a:gd name="connsiteX129" fmla="*/ 154232 w 1421527"/>
              <a:gd name="connsiteY129" fmla="*/ 511866 h 1229123"/>
              <a:gd name="connsiteX130" fmla="*/ 152474 w 1421527"/>
              <a:gd name="connsiteY130" fmla="*/ 521905 h 1229123"/>
              <a:gd name="connsiteX131" fmla="*/ 245495 w 1421527"/>
              <a:gd name="connsiteY131" fmla="*/ 537758 h 1229123"/>
              <a:gd name="connsiteX132" fmla="*/ 421397 w 1421527"/>
              <a:gd name="connsiteY132" fmla="*/ 606239 h 1229123"/>
              <a:gd name="connsiteX133" fmla="*/ 554642 w 1421527"/>
              <a:gd name="connsiteY133" fmla="*/ 711159 h 1229123"/>
              <a:gd name="connsiteX134" fmla="*/ 602404 w 1421527"/>
              <a:gd name="connsiteY134" fmla="*/ 754255 h 1229123"/>
              <a:gd name="connsiteX135" fmla="*/ 625591 w 1421527"/>
              <a:gd name="connsiteY135" fmla="*/ 732589 h 12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421527" h="1229123">
                <a:moveTo>
                  <a:pt x="476460" y="849913"/>
                </a:moveTo>
                <a:cubicBezTo>
                  <a:pt x="342809" y="751247"/>
                  <a:pt x="197869" y="671577"/>
                  <a:pt x="50259" y="596437"/>
                </a:cubicBezTo>
                <a:cubicBezTo>
                  <a:pt x="37989" y="590184"/>
                  <a:pt x="25482" y="584235"/>
                  <a:pt x="13652" y="577204"/>
                </a:cubicBezTo>
                <a:cubicBezTo>
                  <a:pt x="-3080" y="567266"/>
                  <a:pt x="-4364" y="554760"/>
                  <a:pt x="9426" y="540124"/>
                </a:cubicBezTo>
                <a:cubicBezTo>
                  <a:pt x="14125" y="535121"/>
                  <a:pt x="19837" y="531099"/>
                  <a:pt x="24975" y="526502"/>
                </a:cubicBezTo>
                <a:cubicBezTo>
                  <a:pt x="59993" y="495269"/>
                  <a:pt x="95384" y="464510"/>
                  <a:pt x="129827" y="432703"/>
                </a:cubicBezTo>
                <a:cubicBezTo>
                  <a:pt x="195706" y="371861"/>
                  <a:pt x="259928" y="309227"/>
                  <a:pt x="328139" y="250920"/>
                </a:cubicBezTo>
                <a:cubicBezTo>
                  <a:pt x="350110" y="232126"/>
                  <a:pt x="370391" y="211271"/>
                  <a:pt x="390503" y="190449"/>
                </a:cubicBezTo>
                <a:cubicBezTo>
                  <a:pt x="446073" y="132885"/>
                  <a:pt x="501574" y="75254"/>
                  <a:pt x="556028" y="16609"/>
                </a:cubicBezTo>
                <a:cubicBezTo>
                  <a:pt x="568872" y="2784"/>
                  <a:pt x="582291" y="-1813"/>
                  <a:pt x="599869" y="621"/>
                </a:cubicBezTo>
                <a:cubicBezTo>
                  <a:pt x="646413" y="7009"/>
                  <a:pt x="692585" y="15426"/>
                  <a:pt x="736257" y="33205"/>
                </a:cubicBezTo>
                <a:cubicBezTo>
                  <a:pt x="837965" y="74544"/>
                  <a:pt x="932338" y="128018"/>
                  <a:pt x="1012379" y="204308"/>
                </a:cubicBezTo>
                <a:cubicBezTo>
                  <a:pt x="1023872" y="215259"/>
                  <a:pt x="1036108" y="220701"/>
                  <a:pt x="1051725" y="224250"/>
                </a:cubicBezTo>
                <a:cubicBezTo>
                  <a:pt x="1175404" y="252306"/>
                  <a:pt x="1274374" y="318218"/>
                  <a:pt x="1345559" y="423442"/>
                </a:cubicBezTo>
                <a:cubicBezTo>
                  <a:pt x="1373818" y="465186"/>
                  <a:pt x="1389975" y="512238"/>
                  <a:pt x="1389433" y="563447"/>
                </a:cubicBezTo>
                <a:cubicBezTo>
                  <a:pt x="1389264" y="579502"/>
                  <a:pt x="1392341" y="593260"/>
                  <a:pt x="1403191" y="605259"/>
                </a:cubicBezTo>
                <a:cubicBezTo>
                  <a:pt x="1406842" y="609315"/>
                  <a:pt x="1409377" y="614385"/>
                  <a:pt x="1412655" y="618813"/>
                </a:cubicBezTo>
                <a:cubicBezTo>
                  <a:pt x="1426007" y="637066"/>
                  <a:pt x="1423438" y="653899"/>
                  <a:pt x="1410627" y="671848"/>
                </a:cubicBezTo>
                <a:cubicBezTo>
                  <a:pt x="1388183" y="703215"/>
                  <a:pt x="1367227" y="735665"/>
                  <a:pt x="1345390" y="767505"/>
                </a:cubicBezTo>
                <a:cubicBezTo>
                  <a:pt x="1334472" y="783426"/>
                  <a:pt x="1323251" y="799177"/>
                  <a:pt x="1311724" y="814658"/>
                </a:cubicBezTo>
                <a:cubicBezTo>
                  <a:pt x="1261496" y="882159"/>
                  <a:pt x="1211131" y="949559"/>
                  <a:pt x="1160768" y="1016993"/>
                </a:cubicBezTo>
                <a:cubicBezTo>
                  <a:pt x="1122775" y="1067830"/>
                  <a:pt x="1084952" y="1118769"/>
                  <a:pt x="1046587" y="1169336"/>
                </a:cubicBezTo>
                <a:cubicBezTo>
                  <a:pt x="1034925" y="1184681"/>
                  <a:pt x="1022419" y="1199520"/>
                  <a:pt x="1009135" y="1213514"/>
                </a:cubicBezTo>
                <a:cubicBezTo>
                  <a:pt x="991524" y="1232071"/>
                  <a:pt x="974827" y="1234031"/>
                  <a:pt x="954140" y="1219666"/>
                </a:cubicBezTo>
                <a:cubicBezTo>
                  <a:pt x="934907" y="1206314"/>
                  <a:pt x="916147" y="1192084"/>
                  <a:pt x="898266" y="1177009"/>
                </a:cubicBezTo>
                <a:cubicBezTo>
                  <a:pt x="797031" y="1091626"/>
                  <a:pt x="696303" y="1005670"/>
                  <a:pt x="594899" y="920490"/>
                </a:cubicBezTo>
                <a:cubicBezTo>
                  <a:pt x="579351" y="907409"/>
                  <a:pt x="567216" y="894936"/>
                  <a:pt x="568974" y="872458"/>
                </a:cubicBezTo>
                <a:cubicBezTo>
                  <a:pt x="569920" y="860290"/>
                  <a:pt x="561808" y="854882"/>
                  <a:pt x="550315" y="856876"/>
                </a:cubicBezTo>
                <a:cubicBezTo>
                  <a:pt x="536761" y="859242"/>
                  <a:pt x="523376" y="862555"/>
                  <a:pt x="514013" y="864583"/>
                </a:cubicBezTo>
                <a:cubicBezTo>
                  <a:pt x="498735" y="864481"/>
                  <a:pt x="494543" y="863332"/>
                  <a:pt x="476460" y="849981"/>
                </a:cubicBezTo>
                <a:close/>
                <a:moveTo>
                  <a:pt x="870414" y="1106600"/>
                </a:moveTo>
                <a:cubicBezTo>
                  <a:pt x="859598" y="1090815"/>
                  <a:pt x="848477" y="1075165"/>
                  <a:pt x="837661" y="1059278"/>
                </a:cubicBezTo>
                <a:cubicBezTo>
                  <a:pt x="780908" y="975992"/>
                  <a:pt x="702016" y="920220"/>
                  <a:pt x="612409" y="877698"/>
                </a:cubicBezTo>
                <a:cubicBezTo>
                  <a:pt x="608758" y="875974"/>
                  <a:pt x="604634" y="875196"/>
                  <a:pt x="600646" y="874385"/>
                </a:cubicBezTo>
                <a:cubicBezTo>
                  <a:pt x="599733" y="874182"/>
                  <a:pt x="597942" y="875399"/>
                  <a:pt x="597468" y="876413"/>
                </a:cubicBezTo>
                <a:cubicBezTo>
                  <a:pt x="596319" y="878712"/>
                  <a:pt x="594291" y="882092"/>
                  <a:pt x="595136" y="883613"/>
                </a:cubicBezTo>
                <a:cubicBezTo>
                  <a:pt x="597739" y="888277"/>
                  <a:pt x="600916" y="893043"/>
                  <a:pt x="604939" y="896457"/>
                </a:cubicBezTo>
                <a:cubicBezTo>
                  <a:pt x="684946" y="963688"/>
                  <a:pt x="765022" y="1030852"/>
                  <a:pt x="845334" y="1097711"/>
                </a:cubicBezTo>
                <a:cubicBezTo>
                  <a:pt x="851958" y="1103220"/>
                  <a:pt x="858009" y="1113901"/>
                  <a:pt x="869704" y="1105924"/>
                </a:cubicBezTo>
                <a:cubicBezTo>
                  <a:pt x="869941" y="1106161"/>
                  <a:pt x="870178" y="1106397"/>
                  <a:pt x="870414" y="1106634"/>
                </a:cubicBezTo>
                <a:close/>
                <a:moveTo>
                  <a:pt x="34440" y="551988"/>
                </a:moveTo>
                <a:cubicBezTo>
                  <a:pt x="34845" y="564968"/>
                  <a:pt x="44816" y="566151"/>
                  <a:pt x="51408" y="569700"/>
                </a:cubicBezTo>
                <a:cubicBezTo>
                  <a:pt x="87812" y="589372"/>
                  <a:pt x="124452" y="608605"/>
                  <a:pt x="161296" y="627500"/>
                </a:cubicBezTo>
                <a:cubicBezTo>
                  <a:pt x="269561" y="683036"/>
                  <a:pt x="373231" y="746042"/>
                  <a:pt x="472066" y="817058"/>
                </a:cubicBezTo>
                <a:cubicBezTo>
                  <a:pt x="478724" y="821858"/>
                  <a:pt x="486059" y="825711"/>
                  <a:pt x="493191" y="829801"/>
                </a:cubicBezTo>
                <a:cubicBezTo>
                  <a:pt x="494003" y="830274"/>
                  <a:pt x="495557" y="829396"/>
                  <a:pt x="496977" y="829125"/>
                </a:cubicBezTo>
                <a:cubicBezTo>
                  <a:pt x="499783" y="819255"/>
                  <a:pt x="491434" y="814861"/>
                  <a:pt x="486431" y="809385"/>
                </a:cubicBezTo>
                <a:cubicBezTo>
                  <a:pt x="442117" y="760711"/>
                  <a:pt x="387698" y="725389"/>
                  <a:pt x="330404" y="694596"/>
                </a:cubicBezTo>
                <a:cubicBezTo>
                  <a:pt x="284265" y="669820"/>
                  <a:pt x="238363" y="644300"/>
                  <a:pt x="189418" y="625100"/>
                </a:cubicBezTo>
                <a:cubicBezTo>
                  <a:pt x="184348" y="623106"/>
                  <a:pt x="179177" y="620943"/>
                  <a:pt x="174749" y="617833"/>
                </a:cubicBezTo>
                <a:cubicBezTo>
                  <a:pt x="169847" y="614419"/>
                  <a:pt x="167854" y="608605"/>
                  <a:pt x="170963" y="603400"/>
                </a:cubicBezTo>
                <a:cubicBezTo>
                  <a:pt x="172653" y="600594"/>
                  <a:pt x="177420" y="598566"/>
                  <a:pt x="181002" y="598228"/>
                </a:cubicBezTo>
                <a:cubicBezTo>
                  <a:pt x="184856" y="597890"/>
                  <a:pt x="189149" y="599411"/>
                  <a:pt x="192866" y="601000"/>
                </a:cubicBezTo>
                <a:cubicBezTo>
                  <a:pt x="286902" y="641426"/>
                  <a:pt x="378638" y="685977"/>
                  <a:pt x="459322" y="750098"/>
                </a:cubicBezTo>
                <a:cubicBezTo>
                  <a:pt x="485315" y="770750"/>
                  <a:pt x="509281" y="793803"/>
                  <a:pt x="527296" y="822061"/>
                </a:cubicBezTo>
                <a:cubicBezTo>
                  <a:pt x="533179" y="831289"/>
                  <a:pt x="539837" y="835784"/>
                  <a:pt x="551093" y="833317"/>
                </a:cubicBezTo>
                <a:cubicBezTo>
                  <a:pt x="563802" y="830511"/>
                  <a:pt x="575363" y="835142"/>
                  <a:pt x="587058" y="839942"/>
                </a:cubicBezTo>
                <a:cubicBezTo>
                  <a:pt x="643574" y="862994"/>
                  <a:pt x="696574" y="892401"/>
                  <a:pt x="745586" y="928636"/>
                </a:cubicBezTo>
                <a:cubicBezTo>
                  <a:pt x="812377" y="978020"/>
                  <a:pt x="861795" y="1042074"/>
                  <a:pt x="900328" y="1115017"/>
                </a:cubicBezTo>
                <a:cubicBezTo>
                  <a:pt x="902897" y="1119884"/>
                  <a:pt x="907190" y="1124921"/>
                  <a:pt x="907258" y="1129889"/>
                </a:cubicBezTo>
                <a:cubicBezTo>
                  <a:pt x="907528" y="1157539"/>
                  <a:pt x="927200" y="1170552"/>
                  <a:pt x="946433" y="1184174"/>
                </a:cubicBezTo>
                <a:cubicBezTo>
                  <a:pt x="954309" y="1189752"/>
                  <a:pt x="962016" y="1195565"/>
                  <a:pt x="969959" y="1201075"/>
                </a:cubicBezTo>
                <a:cubicBezTo>
                  <a:pt x="976551" y="1205638"/>
                  <a:pt x="983648" y="1204793"/>
                  <a:pt x="988685" y="1199419"/>
                </a:cubicBezTo>
                <a:cubicBezTo>
                  <a:pt x="1000008" y="1187352"/>
                  <a:pt x="1011298" y="1175116"/>
                  <a:pt x="1021202" y="1161899"/>
                </a:cubicBezTo>
                <a:cubicBezTo>
                  <a:pt x="1077549" y="1086827"/>
                  <a:pt x="1133422" y="1011382"/>
                  <a:pt x="1189567" y="936140"/>
                </a:cubicBezTo>
                <a:cubicBezTo>
                  <a:pt x="1218467" y="897404"/>
                  <a:pt x="1247232" y="858600"/>
                  <a:pt x="1276639" y="820269"/>
                </a:cubicBezTo>
                <a:cubicBezTo>
                  <a:pt x="1302700" y="786299"/>
                  <a:pt x="1327409" y="751416"/>
                  <a:pt x="1350326" y="715215"/>
                </a:cubicBezTo>
                <a:cubicBezTo>
                  <a:pt x="1361378" y="697739"/>
                  <a:pt x="1373784" y="681143"/>
                  <a:pt x="1385682" y="664175"/>
                </a:cubicBezTo>
                <a:cubicBezTo>
                  <a:pt x="1400183" y="643522"/>
                  <a:pt x="1400250" y="643184"/>
                  <a:pt x="1383992" y="621078"/>
                </a:cubicBezTo>
                <a:cubicBezTo>
                  <a:pt x="1382437" y="618949"/>
                  <a:pt x="1379665" y="617732"/>
                  <a:pt x="1377400" y="616075"/>
                </a:cubicBezTo>
                <a:cubicBezTo>
                  <a:pt x="1366990" y="618915"/>
                  <a:pt x="1363305" y="628548"/>
                  <a:pt x="1358066" y="636221"/>
                </a:cubicBezTo>
                <a:cubicBezTo>
                  <a:pt x="1311319" y="704601"/>
                  <a:pt x="1263388" y="772204"/>
                  <a:pt x="1218771" y="841936"/>
                </a:cubicBezTo>
                <a:cubicBezTo>
                  <a:pt x="1169489" y="918969"/>
                  <a:pt x="1111012" y="988836"/>
                  <a:pt x="1054564" y="1060259"/>
                </a:cubicBezTo>
                <a:cubicBezTo>
                  <a:pt x="1037562" y="1081756"/>
                  <a:pt x="1016538" y="1100144"/>
                  <a:pt x="996696" y="1119310"/>
                </a:cubicBezTo>
                <a:cubicBezTo>
                  <a:pt x="989665" y="1126070"/>
                  <a:pt x="980032" y="1123839"/>
                  <a:pt x="975908" y="1115524"/>
                </a:cubicBezTo>
                <a:cubicBezTo>
                  <a:pt x="971040" y="1105654"/>
                  <a:pt x="966984" y="1095344"/>
                  <a:pt x="962658" y="1085204"/>
                </a:cubicBezTo>
                <a:cubicBezTo>
                  <a:pt x="938524" y="1028925"/>
                  <a:pt x="905703" y="978189"/>
                  <a:pt x="866561" y="931205"/>
                </a:cubicBezTo>
                <a:cubicBezTo>
                  <a:pt x="806631" y="859310"/>
                  <a:pt x="728617" y="817430"/>
                  <a:pt x="639145" y="796575"/>
                </a:cubicBezTo>
                <a:cubicBezTo>
                  <a:pt x="612409" y="790321"/>
                  <a:pt x="591553" y="779572"/>
                  <a:pt x="572083" y="760644"/>
                </a:cubicBezTo>
                <a:cubicBezTo>
                  <a:pt x="528514" y="718291"/>
                  <a:pt x="481969" y="679284"/>
                  <a:pt x="432788" y="643353"/>
                </a:cubicBezTo>
                <a:cubicBezTo>
                  <a:pt x="371439" y="598533"/>
                  <a:pt x="303972" y="569092"/>
                  <a:pt x="228730" y="557971"/>
                </a:cubicBezTo>
                <a:cubicBezTo>
                  <a:pt x="220719" y="556788"/>
                  <a:pt x="212471" y="554016"/>
                  <a:pt x="204224" y="558106"/>
                </a:cubicBezTo>
                <a:cubicBezTo>
                  <a:pt x="209665" y="567537"/>
                  <a:pt x="219772" y="568754"/>
                  <a:pt x="228527" y="571897"/>
                </a:cubicBezTo>
                <a:cubicBezTo>
                  <a:pt x="271556" y="587446"/>
                  <a:pt x="312050" y="607963"/>
                  <a:pt x="350854" y="632030"/>
                </a:cubicBezTo>
                <a:cubicBezTo>
                  <a:pt x="377827" y="648761"/>
                  <a:pt x="405206" y="664851"/>
                  <a:pt x="432315" y="681312"/>
                </a:cubicBezTo>
                <a:cubicBezTo>
                  <a:pt x="479739" y="710111"/>
                  <a:pt x="523240" y="744047"/>
                  <a:pt x="562011" y="783696"/>
                </a:cubicBezTo>
                <a:cubicBezTo>
                  <a:pt x="573165" y="795087"/>
                  <a:pt x="584455" y="803166"/>
                  <a:pt x="600714" y="804788"/>
                </a:cubicBezTo>
                <a:cubicBezTo>
                  <a:pt x="610177" y="805735"/>
                  <a:pt x="619304" y="809791"/>
                  <a:pt x="628700" y="812089"/>
                </a:cubicBezTo>
                <a:cubicBezTo>
                  <a:pt x="732775" y="837677"/>
                  <a:pt x="813425" y="896626"/>
                  <a:pt x="873084" y="984747"/>
                </a:cubicBezTo>
                <a:cubicBezTo>
                  <a:pt x="897827" y="1021286"/>
                  <a:pt x="923144" y="1057622"/>
                  <a:pt x="941464" y="1098049"/>
                </a:cubicBezTo>
                <a:cubicBezTo>
                  <a:pt x="949679" y="1116166"/>
                  <a:pt x="948867" y="1124684"/>
                  <a:pt x="939910" y="1126374"/>
                </a:cubicBezTo>
                <a:cubicBezTo>
                  <a:pt x="926355" y="1128909"/>
                  <a:pt x="924328" y="1117417"/>
                  <a:pt x="920338" y="1109338"/>
                </a:cubicBezTo>
                <a:cubicBezTo>
                  <a:pt x="898943" y="1065802"/>
                  <a:pt x="872307" y="1025511"/>
                  <a:pt x="844049" y="986301"/>
                </a:cubicBezTo>
                <a:cubicBezTo>
                  <a:pt x="789663" y="910823"/>
                  <a:pt x="717936" y="859817"/>
                  <a:pt x="627247" y="836494"/>
                </a:cubicBezTo>
                <a:cubicBezTo>
                  <a:pt x="607203" y="831356"/>
                  <a:pt x="585266" y="829700"/>
                  <a:pt x="567690" y="820066"/>
                </a:cubicBezTo>
                <a:cubicBezTo>
                  <a:pt x="550214" y="810501"/>
                  <a:pt x="537336" y="792687"/>
                  <a:pt x="522024" y="778930"/>
                </a:cubicBezTo>
                <a:cubicBezTo>
                  <a:pt x="488087" y="748374"/>
                  <a:pt x="451819" y="720860"/>
                  <a:pt x="412473" y="697570"/>
                </a:cubicBezTo>
                <a:cubicBezTo>
                  <a:pt x="408925" y="695475"/>
                  <a:pt x="405240" y="693514"/>
                  <a:pt x="401826" y="691216"/>
                </a:cubicBezTo>
                <a:cubicBezTo>
                  <a:pt x="313030" y="631286"/>
                  <a:pt x="216493" y="587919"/>
                  <a:pt x="114042" y="557329"/>
                </a:cubicBezTo>
                <a:cubicBezTo>
                  <a:pt x="110087" y="556146"/>
                  <a:pt x="105929" y="555470"/>
                  <a:pt x="102110" y="553982"/>
                </a:cubicBezTo>
                <a:cubicBezTo>
                  <a:pt x="90753" y="549588"/>
                  <a:pt x="88860" y="540056"/>
                  <a:pt x="98223" y="532519"/>
                </a:cubicBezTo>
                <a:cubicBezTo>
                  <a:pt x="134289" y="503483"/>
                  <a:pt x="158051" y="464679"/>
                  <a:pt x="182658" y="426619"/>
                </a:cubicBezTo>
                <a:cubicBezTo>
                  <a:pt x="185464" y="422292"/>
                  <a:pt x="185261" y="416073"/>
                  <a:pt x="186444" y="410699"/>
                </a:cubicBezTo>
                <a:cubicBezTo>
                  <a:pt x="187256" y="411375"/>
                  <a:pt x="188101" y="412084"/>
                  <a:pt x="188912" y="412760"/>
                </a:cubicBezTo>
                <a:cubicBezTo>
                  <a:pt x="185836" y="413910"/>
                  <a:pt x="185565" y="413166"/>
                  <a:pt x="188101" y="410496"/>
                </a:cubicBezTo>
                <a:cubicBezTo>
                  <a:pt x="138852" y="460319"/>
                  <a:pt x="85716" y="506154"/>
                  <a:pt x="34338" y="551954"/>
                </a:cubicBezTo>
                <a:close/>
                <a:moveTo>
                  <a:pt x="665409" y="778220"/>
                </a:moveTo>
                <a:cubicBezTo>
                  <a:pt x="770633" y="807256"/>
                  <a:pt x="854798" y="865800"/>
                  <a:pt x="916992" y="955779"/>
                </a:cubicBezTo>
                <a:cubicBezTo>
                  <a:pt x="942175" y="992217"/>
                  <a:pt x="964822" y="1029939"/>
                  <a:pt x="982769" y="1070500"/>
                </a:cubicBezTo>
                <a:cubicBezTo>
                  <a:pt x="990544" y="1088111"/>
                  <a:pt x="994904" y="1088652"/>
                  <a:pt x="1008865" y="1074185"/>
                </a:cubicBezTo>
                <a:cubicBezTo>
                  <a:pt x="1021337" y="1061307"/>
                  <a:pt x="1033674" y="1048158"/>
                  <a:pt x="1044829" y="1034164"/>
                </a:cubicBezTo>
                <a:cubicBezTo>
                  <a:pt x="1107632" y="955373"/>
                  <a:pt x="1169489" y="875940"/>
                  <a:pt x="1223469" y="790558"/>
                </a:cubicBezTo>
                <a:cubicBezTo>
                  <a:pt x="1259603" y="733434"/>
                  <a:pt x="1299725" y="678878"/>
                  <a:pt x="1337549" y="622802"/>
                </a:cubicBezTo>
                <a:cubicBezTo>
                  <a:pt x="1372803" y="570511"/>
                  <a:pt x="1375609" y="574939"/>
                  <a:pt x="1356511" y="504328"/>
                </a:cubicBezTo>
                <a:cubicBezTo>
                  <a:pt x="1348872" y="476037"/>
                  <a:pt x="1335859" y="450212"/>
                  <a:pt x="1318654" y="426585"/>
                </a:cubicBezTo>
                <a:cubicBezTo>
                  <a:pt x="1253620" y="337282"/>
                  <a:pt x="1166785" y="279380"/>
                  <a:pt x="1060885" y="249804"/>
                </a:cubicBezTo>
                <a:cubicBezTo>
                  <a:pt x="1027049" y="240340"/>
                  <a:pt x="1026610" y="241185"/>
                  <a:pt x="1006296" y="269037"/>
                </a:cubicBezTo>
                <a:cubicBezTo>
                  <a:pt x="972934" y="314770"/>
                  <a:pt x="940721" y="361315"/>
                  <a:pt x="906514" y="406372"/>
                </a:cubicBezTo>
                <a:cubicBezTo>
                  <a:pt x="823058" y="516294"/>
                  <a:pt x="738656" y="625540"/>
                  <a:pt x="654796" y="735191"/>
                </a:cubicBezTo>
                <a:cubicBezTo>
                  <a:pt x="647427" y="744825"/>
                  <a:pt x="637726" y="753241"/>
                  <a:pt x="634785" y="765748"/>
                </a:cubicBezTo>
                <a:cubicBezTo>
                  <a:pt x="643945" y="774401"/>
                  <a:pt x="655201" y="775381"/>
                  <a:pt x="665443" y="778187"/>
                </a:cubicBezTo>
                <a:close/>
                <a:moveTo>
                  <a:pt x="625625" y="732555"/>
                </a:moveTo>
                <a:cubicBezTo>
                  <a:pt x="742239" y="575041"/>
                  <a:pt x="867440" y="424016"/>
                  <a:pt x="980066" y="263528"/>
                </a:cubicBezTo>
                <a:cubicBezTo>
                  <a:pt x="1005011" y="227969"/>
                  <a:pt x="1010825" y="232261"/>
                  <a:pt x="973474" y="201435"/>
                </a:cubicBezTo>
                <a:cubicBezTo>
                  <a:pt x="885422" y="128796"/>
                  <a:pt x="788547" y="71333"/>
                  <a:pt x="677882" y="39864"/>
                </a:cubicBezTo>
                <a:cubicBezTo>
                  <a:pt x="654119" y="33104"/>
                  <a:pt x="629309" y="29893"/>
                  <a:pt x="604973" y="25161"/>
                </a:cubicBezTo>
                <a:cubicBezTo>
                  <a:pt x="589998" y="22254"/>
                  <a:pt x="579283" y="28338"/>
                  <a:pt x="568569" y="39087"/>
                </a:cubicBezTo>
                <a:cubicBezTo>
                  <a:pt x="482780" y="125179"/>
                  <a:pt x="400609" y="214549"/>
                  <a:pt x="320635" y="306050"/>
                </a:cubicBezTo>
                <a:cubicBezTo>
                  <a:pt x="297008" y="333057"/>
                  <a:pt x="274057" y="360706"/>
                  <a:pt x="249551" y="386902"/>
                </a:cubicBezTo>
                <a:cubicBezTo>
                  <a:pt x="213519" y="425402"/>
                  <a:pt x="184754" y="469242"/>
                  <a:pt x="154232" y="511866"/>
                </a:cubicBezTo>
                <a:cubicBezTo>
                  <a:pt x="152846" y="513826"/>
                  <a:pt x="153251" y="517071"/>
                  <a:pt x="152474" y="521905"/>
                </a:cubicBezTo>
                <a:cubicBezTo>
                  <a:pt x="183436" y="527212"/>
                  <a:pt x="214364" y="533195"/>
                  <a:pt x="245495" y="537758"/>
                </a:cubicBezTo>
                <a:cubicBezTo>
                  <a:pt x="309481" y="547087"/>
                  <a:pt x="367653" y="570883"/>
                  <a:pt x="421397" y="606239"/>
                </a:cubicBezTo>
                <a:cubicBezTo>
                  <a:pt x="468787" y="637438"/>
                  <a:pt x="512729" y="673031"/>
                  <a:pt x="554642" y="711159"/>
                </a:cubicBezTo>
                <a:cubicBezTo>
                  <a:pt x="570867" y="725896"/>
                  <a:pt x="587193" y="740532"/>
                  <a:pt x="602404" y="754255"/>
                </a:cubicBezTo>
                <a:cubicBezTo>
                  <a:pt x="614876" y="748813"/>
                  <a:pt x="619946" y="740228"/>
                  <a:pt x="625591" y="732589"/>
                </a:cubicBezTo>
                <a:close/>
              </a:path>
            </a:pathLst>
          </a:custGeom>
          <a:solidFill>
            <a:schemeClr val="bg1"/>
          </a:solidFill>
          <a:ln w="33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850859A3-2976-8D33-FF62-EABE18BCA545}"/>
              </a:ext>
            </a:extLst>
          </p:cNvPr>
          <p:cNvSpPr/>
          <p:nvPr/>
        </p:nvSpPr>
        <p:spPr>
          <a:xfrm>
            <a:off x="8366772" y="2457159"/>
            <a:ext cx="913200" cy="582966"/>
          </a:xfrm>
          <a:custGeom>
            <a:avLst/>
            <a:gdLst>
              <a:gd name="connsiteX0" fmla="*/ 859646 w 1095636"/>
              <a:gd name="connsiteY0" fmla="*/ 129364 h 699429"/>
              <a:gd name="connsiteX1" fmla="*/ 865629 w 1095636"/>
              <a:gd name="connsiteY1" fmla="*/ 137646 h 699429"/>
              <a:gd name="connsiteX2" fmla="*/ 968723 w 1095636"/>
              <a:gd name="connsiteY2" fmla="*/ 243139 h 699429"/>
              <a:gd name="connsiteX3" fmla="*/ 1000361 w 1095636"/>
              <a:gd name="connsiteY3" fmla="*/ 267375 h 699429"/>
              <a:gd name="connsiteX4" fmla="*/ 1031999 w 1095636"/>
              <a:gd name="connsiteY4" fmla="*/ 286169 h 699429"/>
              <a:gd name="connsiteX5" fmla="*/ 1090543 w 1095636"/>
              <a:gd name="connsiteY5" fmla="*/ 355596 h 699429"/>
              <a:gd name="connsiteX6" fmla="*/ 1086048 w 1095636"/>
              <a:gd name="connsiteY6" fmla="*/ 388587 h 699429"/>
              <a:gd name="connsiteX7" fmla="*/ 1075772 w 1095636"/>
              <a:gd name="connsiteY7" fmla="*/ 395482 h 699429"/>
              <a:gd name="connsiteX8" fmla="*/ 994852 w 1095636"/>
              <a:gd name="connsiteY8" fmla="*/ 377297 h 699429"/>
              <a:gd name="connsiteX9" fmla="*/ 962369 w 1095636"/>
              <a:gd name="connsiteY9" fmla="*/ 285121 h 699429"/>
              <a:gd name="connsiteX10" fmla="*/ 958481 w 1095636"/>
              <a:gd name="connsiteY10" fmla="*/ 269606 h 699429"/>
              <a:gd name="connsiteX11" fmla="*/ 894225 w 1095636"/>
              <a:gd name="connsiteY11" fmla="*/ 188956 h 699429"/>
              <a:gd name="connsiteX12" fmla="*/ 857415 w 1095636"/>
              <a:gd name="connsiteY12" fmla="*/ 162422 h 699429"/>
              <a:gd name="connsiteX13" fmla="*/ 832741 w 1095636"/>
              <a:gd name="connsiteY13" fmla="*/ 166647 h 699429"/>
              <a:gd name="connsiteX14" fmla="*/ 816144 w 1095636"/>
              <a:gd name="connsiteY14" fmla="*/ 190376 h 699429"/>
              <a:gd name="connsiteX15" fmla="*/ 814961 w 1095636"/>
              <a:gd name="connsiteY15" fmla="*/ 248142 h 699429"/>
              <a:gd name="connsiteX16" fmla="*/ 892501 w 1095636"/>
              <a:gd name="connsiteY16" fmla="*/ 389533 h 699429"/>
              <a:gd name="connsiteX17" fmla="*/ 901830 w 1095636"/>
              <a:gd name="connsiteY17" fmla="*/ 412552 h 699429"/>
              <a:gd name="connsiteX18" fmla="*/ 897774 w 1095636"/>
              <a:gd name="connsiteY18" fmla="*/ 440235 h 699429"/>
              <a:gd name="connsiteX19" fmla="*/ 887498 w 1095636"/>
              <a:gd name="connsiteY19" fmla="*/ 453181 h 699429"/>
              <a:gd name="connsiteX20" fmla="*/ 743032 w 1095636"/>
              <a:gd name="connsiteY20" fmla="*/ 569559 h 699429"/>
              <a:gd name="connsiteX21" fmla="*/ 577135 w 1095636"/>
              <a:gd name="connsiteY21" fmla="*/ 643415 h 699429"/>
              <a:gd name="connsiteX22" fmla="*/ 309867 w 1095636"/>
              <a:gd name="connsiteY22" fmla="*/ 698274 h 699429"/>
              <a:gd name="connsiteX23" fmla="*/ 293339 w 1095636"/>
              <a:gd name="connsiteY23" fmla="*/ 699288 h 699429"/>
              <a:gd name="connsiteX24" fmla="*/ 259031 w 1095636"/>
              <a:gd name="connsiteY24" fmla="*/ 677656 h 699429"/>
              <a:gd name="connsiteX25" fmla="*/ 211134 w 1095636"/>
              <a:gd name="connsiteY25" fmla="*/ 502396 h 699429"/>
              <a:gd name="connsiteX26" fmla="*/ 207247 w 1095636"/>
              <a:gd name="connsiteY26" fmla="*/ 473698 h 699429"/>
              <a:gd name="connsiteX27" fmla="*/ 189738 w 1095636"/>
              <a:gd name="connsiteY27" fmla="*/ 456291 h 699429"/>
              <a:gd name="connsiteX28" fmla="*/ 65721 w 1095636"/>
              <a:gd name="connsiteY28" fmla="*/ 451626 h 699429"/>
              <a:gd name="connsiteX29" fmla="*/ 21475 w 1095636"/>
              <a:gd name="connsiteY29" fmla="*/ 443311 h 699429"/>
              <a:gd name="connsiteX30" fmla="*/ 7853 w 1095636"/>
              <a:gd name="connsiteY30" fmla="*/ 392203 h 699429"/>
              <a:gd name="connsiteX31" fmla="*/ 32900 w 1095636"/>
              <a:gd name="connsiteY31" fmla="*/ 359281 h 699429"/>
              <a:gd name="connsiteX32" fmla="*/ 331264 w 1095636"/>
              <a:gd name="connsiteY32" fmla="*/ 21065 h 699429"/>
              <a:gd name="connsiteX33" fmla="*/ 382405 w 1095636"/>
              <a:gd name="connsiteY33" fmla="*/ 243 h 699429"/>
              <a:gd name="connsiteX34" fmla="*/ 481375 w 1095636"/>
              <a:gd name="connsiteY34" fmla="*/ 8322 h 699429"/>
              <a:gd name="connsiteX35" fmla="*/ 712644 w 1095636"/>
              <a:gd name="connsiteY35" fmla="*/ 20896 h 699429"/>
              <a:gd name="connsiteX36" fmla="*/ 869381 w 1095636"/>
              <a:gd name="connsiteY36" fmla="*/ 10891 h 699429"/>
              <a:gd name="connsiteX37" fmla="*/ 898112 w 1095636"/>
              <a:gd name="connsiteY37" fmla="*/ 7544 h 699429"/>
              <a:gd name="connsiteX38" fmla="*/ 916297 w 1095636"/>
              <a:gd name="connsiteY38" fmla="*/ 26405 h 699429"/>
              <a:gd name="connsiteX39" fmla="*/ 909639 w 1095636"/>
              <a:gd name="connsiteY39" fmla="*/ 49965 h 699429"/>
              <a:gd name="connsiteX40" fmla="*/ 881245 w 1095636"/>
              <a:gd name="connsiteY40" fmla="*/ 95664 h 699429"/>
              <a:gd name="connsiteX41" fmla="*/ 859646 w 1095636"/>
              <a:gd name="connsiteY41" fmla="*/ 129432 h 699429"/>
              <a:gd name="connsiteX42" fmla="*/ 566251 w 1095636"/>
              <a:gd name="connsiteY42" fmla="*/ 141093 h 699429"/>
              <a:gd name="connsiteX43" fmla="*/ 619285 w 1095636"/>
              <a:gd name="connsiteY43" fmla="*/ 122773 h 699429"/>
              <a:gd name="connsiteX44" fmla="*/ 819254 w 1095636"/>
              <a:gd name="connsiteY44" fmla="*/ 119190 h 699429"/>
              <a:gd name="connsiteX45" fmla="*/ 840515 w 1095636"/>
              <a:gd name="connsiteY45" fmla="*/ 111821 h 699429"/>
              <a:gd name="connsiteX46" fmla="*/ 881279 w 1095636"/>
              <a:gd name="connsiteY46" fmla="*/ 49492 h 699429"/>
              <a:gd name="connsiteX47" fmla="*/ 882394 w 1095636"/>
              <a:gd name="connsiteY47" fmla="*/ 38439 h 699429"/>
              <a:gd name="connsiteX48" fmla="*/ 871848 w 1095636"/>
              <a:gd name="connsiteY48" fmla="*/ 34619 h 699429"/>
              <a:gd name="connsiteX49" fmla="*/ 768890 w 1095636"/>
              <a:gd name="connsiteY49" fmla="*/ 43509 h 699429"/>
              <a:gd name="connsiteX50" fmla="*/ 488035 w 1095636"/>
              <a:gd name="connsiteY50" fmla="*/ 33402 h 699429"/>
              <a:gd name="connsiteX51" fmla="*/ 389166 w 1095636"/>
              <a:gd name="connsiteY51" fmla="*/ 24377 h 699429"/>
              <a:gd name="connsiteX52" fmla="*/ 345427 w 1095636"/>
              <a:gd name="connsiteY52" fmla="*/ 41143 h 699429"/>
              <a:gd name="connsiteX53" fmla="*/ 50273 w 1095636"/>
              <a:gd name="connsiteY53" fmla="*/ 376452 h 699429"/>
              <a:gd name="connsiteX54" fmla="*/ 32663 w 1095636"/>
              <a:gd name="connsiteY54" fmla="*/ 399437 h 699429"/>
              <a:gd name="connsiteX55" fmla="*/ 43716 w 1095636"/>
              <a:gd name="connsiteY55" fmla="*/ 425126 h 699429"/>
              <a:gd name="connsiteX56" fmla="*/ 72481 w 1095636"/>
              <a:gd name="connsiteY56" fmla="*/ 427390 h 699429"/>
              <a:gd name="connsiteX57" fmla="*/ 130349 w 1095636"/>
              <a:gd name="connsiteY57" fmla="*/ 428709 h 699429"/>
              <a:gd name="connsiteX58" fmla="*/ 287423 w 1095636"/>
              <a:gd name="connsiteY58" fmla="*/ 431683 h 699429"/>
              <a:gd name="connsiteX59" fmla="*/ 452644 w 1095636"/>
              <a:gd name="connsiteY59" fmla="*/ 437328 h 699429"/>
              <a:gd name="connsiteX60" fmla="*/ 539311 w 1095636"/>
              <a:gd name="connsiteY60" fmla="*/ 443480 h 699429"/>
              <a:gd name="connsiteX61" fmla="*/ 628377 w 1095636"/>
              <a:gd name="connsiteY61" fmla="*/ 404879 h 699429"/>
              <a:gd name="connsiteX62" fmla="*/ 804381 w 1095636"/>
              <a:gd name="connsiteY62" fmla="*/ 164517 h 699429"/>
              <a:gd name="connsiteX63" fmla="*/ 792821 w 1095636"/>
              <a:gd name="connsiteY63" fmla="*/ 137578 h 699429"/>
              <a:gd name="connsiteX64" fmla="*/ 710650 w 1095636"/>
              <a:gd name="connsiteY64" fmla="*/ 130885 h 699429"/>
              <a:gd name="connsiteX65" fmla="*/ 597416 w 1095636"/>
              <a:gd name="connsiteY65" fmla="*/ 153701 h 699429"/>
              <a:gd name="connsiteX66" fmla="*/ 494389 w 1095636"/>
              <a:gd name="connsiteY66" fmla="*/ 230667 h 699429"/>
              <a:gd name="connsiteX67" fmla="*/ 491786 w 1095636"/>
              <a:gd name="connsiteY67" fmla="*/ 233878 h 699429"/>
              <a:gd name="connsiteX68" fmla="*/ 477049 w 1095636"/>
              <a:gd name="connsiteY68" fmla="*/ 235669 h 699429"/>
              <a:gd name="connsiteX69" fmla="*/ 473230 w 1095636"/>
              <a:gd name="connsiteY69" fmla="*/ 224785 h 699429"/>
              <a:gd name="connsiteX70" fmla="*/ 510783 w 1095636"/>
              <a:gd name="connsiteY70" fmla="*/ 172055 h 699429"/>
              <a:gd name="connsiteX71" fmla="*/ 566251 w 1095636"/>
              <a:gd name="connsiteY71" fmla="*/ 141059 h 699429"/>
              <a:gd name="connsiteX72" fmla="*/ 639296 w 1095636"/>
              <a:gd name="connsiteY72" fmla="*/ 512130 h 699429"/>
              <a:gd name="connsiteX73" fmla="*/ 742558 w 1095636"/>
              <a:gd name="connsiteY73" fmla="*/ 459603 h 699429"/>
              <a:gd name="connsiteX74" fmla="*/ 839501 w 1095636"/>
              <a:gd name="connsiteY74" fmla="*/ 382942 h 699429"/>
              <a:gd name="connsiteX75" fmla="*/ 844300 w 1095636"/>
              <a:gd name="connsiteY75" fmla="*/ 353467 h 699429"/>
              <a:gd name="connsiteX76" fmla="*/ 794038 w 1095636"/>
              <a:gd name="connsiteY76" fmla="*/ 258587 h 699429"/>
              <a:gd name="connsiteX77" fmla="*/ 769058 w 1095636"/>
              <a:gd name="connsiteY77" fmla="*/ 257911 h 699429"/>
              <a:gd name="connsiteX78" fmla="*/ 749995 w 1095636"/>
              <a:gd name="connsiteY78" fmla="*/ 284918 h 699429"/>
              <a:gd name="connsiteX79" fmla="*/ 636220 w 1095636"/>
              <a:gd name="connsiteY79" fmla="*/ 432021 h 699429"/>
              <a:gd name="connsiteX80" fmla="*/ 560606 w 1095636"/>
              <a:gd name="connsiteY80" fmla="*/ 467175 h 699429"/>
              <a:gd name="connsiteX81" fmla="*/ 511053 w 1095636"/>
              <a:gd name="connsiteY81" fmla="*/ 466161 h 699429"/>
              <a:gd name="connsiteX82" fmla="*/ 412184 w 1095636"/>
              <a:gd name="connsiteY82" fmla="*/ 458420 h 699429"/>
              <a:gd name="connsiteX83" fmla="*/ 247065 w 1095636"/>
              <a:gd name="connsiteY83" fmla="*/ 456899 h 699429"/>
              <a:gd name="connsiteX84" fmla="*/ 231482 w 1095636"/>
              <a:gd name="connsiteY84" fmla="*/ 475186 h 699429"/>
              <a:gd name="connsiteX85" fmla="*/ 259064 w 1095636"/>
              <a:gd name="connsiteY85" fmla="*/ 604205 h 699429"/>
              <a:gd name="connsiteX86" fmla="*/ 283841 w 1095636"/>
              <a:gd name="connsiteY86" fmla="*/ 619044 h 699429"/>
              <a:gd name="connsiteX87" fmla="*/ 336537 w 1095636"/>
              <a:gd name="connsiteY87" fmla="*/ 608836 h 699429"/>
              <a:gd name="connsiteX88" fmla="*/ 494795 w 1095636"/>
              <a:gd name="connsiteY88" fmla="*/ 561886 h 699429"/>
              <a:gd name="connsiteX89" fmla="*/ 639296 w 1095636"/>
              <a:gd name="connsiteY89" fmla="*/ 512164 h 699429"/>
              <a:gd name="connsiteX90" fmla="*/ 640479 w 1095636"/>
              <a:gd name="connsiteY90" fmla="*/ 600521 h 699429"/>
              <a:gd name="connsiteX91" fmla="*/ 766355 w 1095636"/>
              <a:gd name="connsiteY91" fmla="*/ 526902 h 699429"/>
              <a:gd name="connsiteX92" fmla="*/ 868570 w 1095636"/>
              <a:gd name="connsiteY92" fmla="*/ 437328 h 699429"/>
              <a:gd name="connsiteX93" fmla="*/ 870158 w 1095636"/>
              <a:gd name="connsiteY93" fmla="*/ 400992 h 699429"/>
              <a:gd name="connsiteX94" fmla="*/ 859680 w 1095636"/>
              <a:gd name="connsiteY94" fmla="*/ 398558 h 699429"/>
              <a:gd name="connsiteX95" fmla="*/ 841055 w 1095636"/>
              <a:gd name="connsiteY95" fmla="*/ 414783 h 699429"/>
              <a:gd name="connsiteX96" fmla="*/ 685062 w 1095636"/>
              <a:gd name="connsiteY96" fmla="*/ 513584 h 699429"/>
              <a:gd name="connsiteX97" fmla="*/ 589269 w 1095636"/>
              <a:gd name="connsiteY97" fmla="*/ 552320 h 699429"/>
              <a:gd name="connsiteX98" fmla="*/ 480733 w 1095636"/>
              <a:gd name="connsiteY98" fmla="*/ 592273 h 699429"/>
              <a:gd name="connsiteX99" fmla="*/ 289283 w 1095636"/>
              <a:gd name="connsiteY99" fmla="*/ 642367 h 699429"/>
              <a:gd name="connsiteX100" fmla="*/ 276438 w 1095636"/>
              <a:gd name="connsiteY100" fmla="*/ 658794 h 699429"/>
              <a:gd name="connsiteX101" fmla="*/ 291142 w 1095636"/>
              <a:gd name="connsiteY101" fmla="*/ 674951 h 699429"/>
              <a:gd name="connsiteX102" fmla="*/ 315715 w 1095636"/>
              <a:gd name="connsiteY102" fmla="*/ 672856 h 699429"/>
              <a:gd name="connsiteX103" fmla="*/ 498378 w 1095636"/>
              <a:gd name="connsiteY103" fmla="*/ 639595 h 699429"/>
              <a:gd name="connsiteX104" fmla="*/ 640479 w 1095636"/>
              <a:gd name="connsiteY104" fmla="*/ 600555 h 699429"/>
              <a:gd name="connsiteX105" fmla="*/ 1067558 w 1095636"/>
              <a:gd name="connsiteY105" fmla="*/ 368137 h 699429"/>
              <a:gd name="connsiteX106" fmla="*/ 1031830 w 1095636"/>
              <a:gd name="connsiteY106" fmla="*/ 319733 h 699429"/>
              <a:gd name="connsiteX107" fmla="*/ 1000395 w 1095636"/>
              <a:gd name="connsiteY107" fmla="*/ 293909 h 699429"/>
              <a:gd name="connsiteX108" fmla="*/ 992654 w 1095636"/>
              <a:gd name="connsiteY108" fmla="*/ 293368 h 699429"/>
              <a:gd name="connsiteX109" fmla="*/ 987956 w 1095636"/>
              <a:gd name="connsiteY109" fmla="*/ 303373 h 699429"/>
              <a:gd name="connsiteX110" fmla="*/ 1022738 w 1095636"/>
              <a:gd name="connsiteY110" fmla="*/ 376891 h 699429"/>
              <a:gd name="connsiteX111" fmla="*/ 1047379 w 1095636"/>
              <a:gd name="connsiteY111" fmla="*/ 383347 h 699429"/>
              <a:gd name="connsiteX112" fmla="*/ 1067524 w 1095636"/>
              <a:gd name="connsiteY112" fmla="*/ 368170 h 69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095636" h="699429">
                <a:moveTo>
                  <a:pt x="859646" y="129364"/>
                </a:moveTo>
                <a:cubicBezTo>
                  <a:pt x="862485" y="133420"/>
                  <a:pt x="863533" y="136429"/>
                  <a:pt x="865629" y="137646"/>
                </a:cubicBezTo>
                <a:cubicBezTo>
                  <a:pt x="909943" y="163132"/>
                  <a:pt x="942088" y="200482"/>
                  <a:pt x="968723" y="243139"/>
                </a:cubicBezTo>
                <a:cubicBezTo>
                  <a:pt x="976328" y="255308"/>
                  <a:pt x="985252" y="264671"/>
                  <a:pt x="1000361" y="267375"/>
                </a:cubicBezTo>
                <a:cubicBezTo>
                  <a:pt x="1012901" y="269606"/>
                  <a:pt x="1022670" y="277786"/>
                  <a:pt x="1031999" y="286169"/>
                </a:cubicBezTo>
                <a:cubicBezTo>
                  <a:pt x="1054747" y="306585"/>
                  <a:pt x="1073677" y="330245"/>
                  <a:pt x="1090543" y="355596"/>
                </a:cubicBezTo>
                <a:cubicBezTo>
                  <a:pt x="1098791" y="367968"/>
                  <a:pt x="1096830" y="379528"/>
                  <a:pt x="1086048" y="388587"/>
                </a:cubicBezTo>
                <a:cubicBezTo>
                  <a:pt x="1082904" y="391223"/>
                  <a:pt x="1079423" y="393589"/>
                  <a:pt x="1075772" y="395482"/>
                </a:cubicBezTo>
                <a:cubicBezTo>
                  <a:pt x="1024495" y="422489"/>
                  <a:pt x="1025476" y="425565"/>
                  <a:pt x="994852" y="377297"/>
                </a:cubicBezTo>
                <a:cubicBezTo>
                  <a:pt x="976937" y="349039"/>
                  <a:pt x="961693" y="320004"/>
                  <a:pt x="962369" y="285121"/>
                </a:cubicBezTo>
                <a:cubicBezTo>
                  <a:pt x="962470" y="279915"/>
                  <a:pt x="961388" y="273696"/>
                  <a:pt x="958481" y="269606"/>
                </a:cubicBezTo>
                <a:cubicBezTo>
                  <a:pt x="938538" y="241585"/>
                  <a:pt x="921232" y="211265"/>
                  <a:pt x="894225" y="188956"/>
                </a:cubicBezTo>
                <a:cubicBezTo>
                  <a:pt x="882564" y="179322"/>
                  <a:pt x="870192" y="170466"/>
                  <a:pt x="857415" y="162422"/>
                </a:cubicBezTo>
                <a:cubicBezTo>
                  <a:pt x="845889" y="155155"/>
                  <a:pt x="840481" y="156507"/>
                  <a:pt x="832741" y="166647"/>
                </a:cubicBezTo>
                <a:cubicBezTo>
                  <a:pt x="826893" y="174320"/>
                  <a:pt x="821451" y="182331"/>
                  <a:pt x="816144" y="190376"/>
                </a:cubicBezTo>
                <a:cubicBezTo>
                  <a:pt x="797317" y="218836"/>
                  <a:pt x="794782" y="214172"/>
                  <a:pt x="814961" y="248142"/>
                </a:cubicBezTo>
                <a:cubicBezTo>
                  <a:pt x="842408" y="294315"/>
                  <a:pt x="866981" y="342211"/>
                  <a:pt x="892501" y="389533"/>
                </a:cubicBezTo>
                <a:cubicBezTo>
                  <a:pt x="896422" y="396766"/>
                  <a:pt x="899093" y="404710"/>
                  <a:pt x="901830" y="412552"/>
                </a:cubicBezTo>
                <a:cubicBezTo>
                  <a:pt x="905244" y="422320"/>
                  <a:pt x="903149" y="431717"/>
                  <a:pt x="897774" y="440235"/>
                </a:cubicBezTo>
                <a:cubicBezTo>
                  <a:pt x="894834" y="444866"/>
                  <a:pt x="891420" y="449361"/>
                  <a:pt x="887498" y="453181"/>
                </a:cubicBezTo>
                <a:cubicBezTo>
                  <a:pt x="842982" y="496446"/>
                  <a:pt x="797519" y="537887"/>
                  <a:pt x="743032" y="569559"/>
                </a:cubicBezTo>
                <a:cubicBezTo>
                  <a:pt x="690099" y="600318"/>
                  <a:pt x="635712" y="626548"/>
                  <a:pt x="577135" y="643415"/>
                </a:cubicBezTo>
                <a:cubicBezTo>
                  <a:pt x="489555" y="668664"/>
                  <a:pt x="400083" y="685396"/>
                  <a:pt x="309867" y="698274"/>
                </a:cubicBezTo>
                <a:cubicBezTo>
                  <a:pt x="304426" y="699052"/>
                  <a:pt x="298848" y="699119"/>
                  <a:pt x="293339" y="699288"/>
                </a:cubicBezTo>
                <a:cubicBezTo>
                  <a:pt x="270692" y="699998"/>
                  <a:pt x="267346" y="698781"/>
                  <a:pt x="259031" y="677656"/>
                </a:cubicBezTo>
                <a:cubicBezTo>
                  <a:pt x="236688" y="621038"/>
                  <a:pt x="221748" y="562258"/>
                  <a:pt x="211134" y="502396"/>
                </a:cubicBezTo>
                <a:cubicBezTo>
                  <a:pt x="209444" y="492897"/>
                  <a:pt x="208633" y="483264"/>
                  <a:pt x="207247" y="473698"/>
                </a:cubicBezTo>
                <a:cubicBezTo>
                  <a:pt x="205151" y="459265"/>
                  <a:pt x="203393" y="456933"/>
                  <a:pt x="189738" y="456291"/>
                </a:cubicBezTo>
                <a:cubicBezTo>
                  <a:pt x="148432" y="454398"/>
                  <a:pt x="107093" y="452606"/>
                  <a:pt x="65721" y="451626"/>
                </a:cubicBezTo>
                <a:cubicBezTo>
                  <a:pt x="50341" y="451254"/>
                  <a:pt x="35401" y="450511"/>
                  <a:pt x="21475" y="443311"/>
                </a:cubicBezTo>
                <a:cubicBezTo>
                  <a:pt x="-1105" y="431616"/>
                  <a:pt x="-6276" y="413464"/>
                  <a:pt x="7853" y="392203"/>
                </a:cubicBezTo>
                <a:cubicBezTo>
                  <a:pt x="15458" y="380745"/>
                  <a:pt x="24314" y="370063"/>
                  <a:pt x="32900" y="359281"/>
                </a:cubicBezTo>
                <a:cubicBezTo>
                  <a:pt x="126732" y="241585"/>
                  <a:pt x="228677" y="131088"/>
                  <a:pt x="331264" y="21065"/>
                </a:cubicBezTo>
                <a:cubicBezTo>
                  <a:pt x="345866" y="5381"/>
                  <a:pt x="361854" y="-1413"/>
                  <a:pt x="382405" y="243"/>
                </a:cubicBezTo>
                <a:cubicBezTo>
                  <a:pt x="415396" y="2880"/>
                  <a:pt x="448487" y="4773"/>
                  <a:pt x="481375" y="8322"/>
                </a:cubicBezTo>
                <a:cubicBezTo>
                  <a:pt x="558273" y="16637"/>
                  <a:pt x="635273" y="21369"/>
                  <a:pt x="712644" y="20896"/>
                </a:cubicBezTo>
                <a:cubicBezTo>
                  <a:pt x="765104" y="20558"/>
                  <a:pt x="817428" y="18699"/>
                  <a:pt x="869381" y="10891"/>
                </a:cubicBezTo>
                <a:cubicBezTo>
                  <a:pt x="878913" y="9471"/>
                  <a:pt x="888479" y="7950"/>
                  <a:pt x="898112" y="7544"/>
                </a:cubicBezTo>
                <a:cubicBezTo>
                  <a:pt x="907779" y="7138"/>
                  <a:pt x="915790" y="16434"/>
                  <a:pt x="916297" y="26405"/>
                </a:cubicBezTo>
                <a:cubicBezTo>
                  <a:pt x="916737" y="35126"/>
                  <a:pt x="913796" y="42866"/>
                  <a:pt x="909639" y="49965"/>
                </a:cubicBezTo>
                <a:cubicBezTo>
                  <a:pt x="900546" y="65412"/>
                  <a:pt x="890811" y="80487"/>
                  <a:pt x="881245" y="95664"/>
                </a:cubicBezTo>
                <a:cubicBezTo>
                  <a:pt x="873944" y="107224"/>
                  <a:pt x="866542" y="118683"/>
                  <a:pt x="859646" y="129432"/>
                </a:cubicBezTo>
                <a:close/>
                <a:moveTo>
                  <a:pt x="566251" y="141093"/>
                </a:moveTo>
                <a:cubicBezTo>
                  <a:pt x="587917" y="133150"/>
                  <a:pt x="603128" y="126964"/>
                  <a:pt x="619285" y="122773"/>
                </a:cubicBezTo>
                <a:cubicBezTo>
                  <a:pt x="685806" y="105534"/>
                  <a:pt x="752192" y="98470"/>
                  <a:pt x="819254" y="119190"/>
                </a:cubicBezTo>
                <a:cubicBezTo>
                  <a:pt x="828278" y="121962"/>
                  <a:pt x="835208" y="119967"/>
                  <a:pt x="840515" y="111821"/>
                </a:cubicBezTo>
                <a:cubicBezTo>
                  <a:pt x="854035" y="91000"/>
                  <a:pt x="867995" y="70448"/>
                  <a:pt x="881279" y="49492"/>
                </a:cubicBezTo>
                <a:cubicBezTo>
                  <a:pt x="883138" y="46551"/>
                  <a:pt x="883983" y="40940"/>
                  <a:pt x="882394" y="38439"/>
                </a:cubicBezTo>
                <a:cubicBezTo>
                  <a:pt x="880738" y="35903"/>
                  <a:pt x="875398" y="34349"/>
                  <a:pt x="871848" y="34619"/>
                </a:cubicBezTo>
                <a:cubicBezTo>
                  <a:pt x="837506" y="37391"/>
                  <a:pt x="803266" y="42021"/>
                  <a:pt x="768890" y="43509"/>
                </a:cubicBezTo>
                <a:cubicBezTo>
                  <a:pt x="675057" y="47531"/>
                  <a:pt x="581428" y="43340"/>
                  <a:pt x="488035" y="33402"/>
                </a:cubicBezTo>
                <a:cubicBezTo>
                  <a:pt x="455112" y="29887"/>
                  <a:pt x="422088" y="27555"/>
                  <a:pt x="389166" y="24377"/>
                </a:cubicBezTo>
                <a:cubicBezTo>
                  <a:pt x="371623" y="22687"/>
                  <a:pt x="358271" y="27386"/>
                  <a:pt x="345427" y="41143"/>
                </a:cubicBezTo>
                <a:cubicBezTo>
                  <a:pt x="243854" y="150118"/>
                  <a:pt x="142956" y="259668"/>
                  <a:pt x="50273" y="376452"/>
                </a:cubicBezTo>
                <a:cubicBezTo>
                  <a:pt x="44257" y="384023"/>
                  <a:pt x="38240" y="391561"/>
                  <a:pt x="32663" y="399437"/>
                </a:cubicBezTo>
                <a:cubicBezTo>
                  <a:pt x="22996" y="413093"/>
                  <a:pt x="26646" y="422016"/>
                  <a:pt x="43716" y="425126"/>
                </a:cubicBezTo>
                <a:cubicBezTo>
                  <a:pt x="53147" y="426850"/>
                  <a:pt x="62847" y="427086"/>
                  <a:pt x="72481" y="427390"/>
                </a:cubicBezTo>
                <a:cubicBezTo>
                  <a:pt x="91748" y="427999"/>
                  <a:pt x="111150" y="427221"/>
                  <a:pt x="130349" y="428709"/>
                </a:cubicBezTo>
                <a:cubicBezTo>
                  <a:pt x="182673" y="432731"/>
                  <a:pt x="235031" y="433508"/>
                  <a:pt x="287423" y="431683"/>
                </a:cubicBezTo>
                <a:cubicBezTo>
                  <a:pt x="342655" y="429757"/>
                  <a:pt x="397683" y="431987"/>
                  <a:pt x="452644" y="437328"/>
                </a:cubicBezTo>
                <a:cubicBezTo>
                  <a:pt x="481443" y="440134"/>
                  <a:pt x="510411" y="441418"/>
                  <a:pt x="539311" y="443480"/>
                </a:cubicBezTo>
                <a:cubicBezTo>
                  <a:pt x="575749" y="446083"/>
                  <a:pt x="603703" y="435841"/>
                  <a:pt x="628377" y="404879"/>
                </a:cubicBezTo>
                <a:cubicBezTo>
                  <a:pt x="690403" y="327102"/>
                  <a:pt x="747392" y="245844"/>
                  <a:pt x="804381" y="164517"/>
                </a:cubicBezTo>
                <a:cubicBezTo>
                  <a:pt x="816583" y="147110"/>
                  <a:pt x="814352" y="142445"/>
                  <a:pt x="792821" y="137578"/>
                </a:cubicBezTo>
                <a:cubicBezTo>
                  <a:pt x="765780" y="131494"/>
                  <a:pt x="738469" y="128654"/>
                  <a:pt x="710650" y="130885"/>
                </a:cubicBezTo>
                <a:cubicBezTo>
                  <a:pt x="671981" y="133995"/>
                  <a:pt x="634090" y="141262"/>
                  <a:pt x="597416" y="153701"/>
                </a:cubicBezTo>
                <a:cubicBezTo>
                  <a:pt x="554961" y="168101"/>
                  <a:pt x="515380" y="187131"/>
                  <a:pt x="494389" y="230667"/>
                </a:cubicBezTo>
                <a:cubicBezTo>
                  <a:pt x="493814" y="231884"/>
                  <a:pt x="492733" y="232864"/>
                  <a:pt x="491786" y="233878"/>
                </a:cubicBezTo>
                <a:cubicBezTo>
                  <a:pt x="487358" y="238576"/>
                  <a:pt x="481545" y="239016"/>
                  <a:pt x="477049" y="235669"/>
                </a:cubicBezTo>
                <a:cubicBezTo>
                  <a:pt x="474413" y="233743"/>
                  <a:pt x="472519" y="228165"/>
                  <a:pt x="473230" y="224785"/>
                </a:cubicBezTo>
                <a:cubicBezTo>
                  <a:pt x="477894" y="201800"/>
                  <a:pt x="493139" y="185610"/>
                  <a:pt x="510783" y="172055"/>
                </a:cubicBezTo>
                <a:cubicBezTo>
                  <a:pt x="529407" y="157724"/>
                  <a:pt x="549789" y="146028"/>
                  <a:pt x="566251" y="141059"/>
                </a:cubicBezTo>
                <a:close/>
                <a:moveTo>
                  <a:pt x="639296" y="512130"/>
                </a:moveTo>
                <a:cubicBezTo>
                  <a:pt x="676342" y="493438"/>
                  <a:pt x="710312" y="477991"/>
                  <a:pt x="742558" y="459603"/>
                </a:cubicBezTo>
                <a:cubicBezTo>
                  <a:pt x="778557" y="439086"/>
                  <a:pt x="810533" y="412754"/>
                  <a:pt x="839501" y="382942"/>
                </a:cubicBezTo>
                <a:cubicBezTo>
                  <a:pt x="848019" y="374187"/>
                  <a:pt x="850858" y="365399"/>
                  <a:pt x="844300" y="353467"/>
                </a:cubicBezTo>
                <a:cubicBezTo>
                  <a:pt x="827062" y="322099"/>
                  <a:pt x="811108" y="290022"/>
                  <a:pt x="794038" y="258587"/>
                </a:cubicBezTo>
                <a:cubicBezTo>
                  <a:pt x="786872" y="245370"/>
                  <a:pt x="778489" y="245404"/>
                  <a:pt x="769058" y="257911"/>
                </a:cubicBezTo>
                <a:cubicBezTo>
                  <a:pt x="762400" y="266699"/>
                  <a:pt x="756451" y="275994"/>
                  <a:pt x="749995" y="284918"/>
                </a:cubicBezTo>
                <a:cubicBezTo>
                  <a:pt x="713625" y="335147"/>
                  <a:pt x="676376" y="384699"/>
                  <a:pt x="636220" y="432021"/>
                </a:cubicBezTo>
                <a:cubicBezTo>
                  <a:pt x="616107" y="455716"/>
                  <a:pt x="591602" y="467884"/>
                  <a:pt x="560606" y="467175"/>
                </a:cubicBezTo>
                <a:cubicBezTo>
                  <a:pt x="544077" y="466803"/>
                  <a:pt x="527514" y="467242"/>
                  <a:pt x="511053" y="466161"/>
                </a:cubicBezTo>
                <a:cubicBezTo>
                  <a:pt x="478063" y="464031"/>
                  <a:pt x="445073" y="461530"/>
                  <a:pt x="412184" y="458420"/>
                </a:cubicBezTo>
                <a:cubicBezTo>
                  <a:pt x="357156" y="453215"/>
                  <a:pt x="302127" y="455412"/>
                  <a:pt x="247065" y="456899"/>
                </a:cubicBezTo>
                <a:cubicBezTo>
                  <a:pt x="233747" y="457271"/>
                  <a:pt x="230434" y="461699"/>
                  <a:pt x="231482" y="475186"/>
                </a:cubicBezTo>
                <a:cubicBezTo>
                  <a:pt x="234997" y="519398"/>
                  <a:pt x="247369" y="561751"/>
                  <a:pt x="259064" y="604205"/>
                </a:cubicBezTo>
                <a:cubicBezTo>
                  <a:pt x="262917" y="618233"/>
                  <a:pt x="268630" y="621444"/>
                  <a:pt x="283841" y="619044"/>
                </a:cubicBezTo>
                <a:cubicBezTo>
                  <a:pt x="301519" y="616238"/>
                  <a:pt x="319129" y="612960"/>
                  <a:pt x="336537" y="608836"/>
                </a:cubicBezTo>
                <a:cubicBezTo>
                  <a:pt x="390146" y="596160"/>
                  <a:pt x="442842" y="580409"/>
                  <a:pt x="494795" y="561886"/>
                </a:cubicBezTo>
                <a:cubicBezTo>
                  <a:pt x="544077" y="544343"/>
                  <a:pt x="592278" y="523555"/>
                  <a:pt x="639296" y="512164"/>
                </a:cubicBezTo>
                <a:close/>
                <a:moveTo>
                  <a:pt x="640479" y="600521"/>
                </a:moveTo>
                <a:cubicBezTo>
                  <a:pt x="680939" y="576961"/>
                  <a:pt x="724238" y="552861"/>
                  <a:pt x="766355" y="526902"/>
                </a:cubicBezTo>
                <a:cubicBezTo>
                  <a:pt x="805294" y="502903"/>
                  <a:pt x="836459" y="469372"/>
                  <a:pt x="868570" y="437328"/>
                </a:cubicBezTo>
                <a:cubicBezTo>
                  <a:pt x="881110" y="424821"/>
                  <a:pt x="880840" y="414580"/>
                  <a:pt x="870158" y="400992"/>
                </a:cubicBezTo>
                <a:cubicBezTo>
                  <a:pt x="867589" y="397713"/>
                  <a:pt x="863567" y="395516"/>
                  <a:pt x="859680" y="398558"/>
                </a:cubicBezTo>
                <a:cubicBezTo>
                  <a:pt x="853190" y="403628"/>
                  <a:pt x="847106" y="409171"/>
                  <a:pt x="841055" y="414783"/>
                </a:cubicBezTo>
                <a:cubicBezTo>
                  <a:pt x="795120" y="457305"/>
                  <a:pt x="743674" y="491005"/>
                  <a:pt x="685062" y="513584"/>
                </a:cubicBezTo>
                <a:cubicBezTo>
                  <a:pt x="652917" y="525955"/>
                  <a:pt x="621381" y="539881"/>
                  <a:pt x="589269" y="552320"/>
                </a:cubicBezTo>
                <a:cubicBezTo>
                  <a:pt x="553305" y="566213"/>
                  <a:pt x="517475" y="580781"/>
                  <a:pt x="480733" y="592273"/>
                </a:cubicBezTo>
                <a:cubicBezTo>
                  <a:pt x="417761" y="611946"/>
                  <a:pt x="354891" y="632531"/>
                  <a:pt x="289283" y="642367"/>
                </a:cubicBezTo>
                <a:cubicBezTo>
                  <a:pt x="279108" y="643888"/>
                  <a:pt x="274849" y="648451"/>
                  <a:pt x="276438" y="658794"/>
                </a:cubicBezTo>
                <a:cubicBezTo>
                  <a:pt x="277790" y="667684"/>
                  <a:pt x="280494" y="675154"/>
                  <a:pt x="291142" y="674951"/>
                </a:cubicBezTo>
                <a:cubicBezTo>
                  <a:pt x="299355" y="674782"/>
                  <a:pt x="307569" y="673937"/>
                  <a:pt x="315715" y="672856"/>
                </a:cubicBezTo>
                <a:cubicBezTo>
                  <a:pt x="377166" y="664811"/>
                  <a:pt x="438211" y="654333"/>
                  <a:pt x="498378" y="639595"/>
                </a:cubicBezTo>
                <a:cubicBezTo>
                  <a:pt x="545125" y="628137"/>
                  <a:pt x="591264" y="614177"/>
                  <a:pt x="640479" y="600555"/>
                </a:cubicBezTo>
                <a:close/>
                <a:moveTo>
                  <a:pt x="1067558" y="368137"/>
                </a:moveTo>
                <a:cubicBezTo>
                  <a:pt x="1060426" y="348971"/>
                  <a:pt x="1045418" y="334741"/>
                  <a:pt x="1031830" y="319733"/>
                </a:cubicBezTo>
                <a:cubicBezTo>
                  <a:pt x="1022738" y="309694"/>
                  <a:pt x="1013442" y="299317"/>
                  <a:pt x="1000395" y="293909"/>
                </a:cubicBezTo>
                <a:cubicBezTo>
                  <a:pt x="998029" y="292929"/>
                  <a:pt x="993770" y="292151"/>
                  <a:pt x="992654" y="293368"/>
                </a:cubicBezTo>
                <a:cubicBezTo>
                  <a:pt x="990221" y="296005"/>
                  <a:pt x="987348" y="300365"/>
                  <a:pt x="987956" y="303373"/>
                </a:cubicBezTo>
                <a:cubicBezTo>
                  <a:pt x="993398" y="330719"/>
                  <a:pt x="1006209" y="354751"/>
                  <a:pt x="1022738" y="376891"/>
                </a:cubicBezTo>
                <a:cubicBezTo>
                  <a:pt x="1030309" y="386998"/>
                  <a:pt x="1035548" y="388384"/>
                  <a:pt x="1047379" y="383347"/>
                </a:cubicBezTo>
                <a:cubicBezTo>
                  <a:pt x="1054917" y="380170"/>
                  <a:pt x="1062488" y="376688"/>
                  <a:pt x="1067524" y="368170"/>
                </a:cubicBezTo>
                <a:close/>
              </a:path>
            </a:pathLst>
          </a:custGeom>
          <a:solidFill>
            <a:schemeClr val="bg1"/>
          </a:solidFill>
          <a:ln w="33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34" name="Рисунок 310">
            <a:extLst>
              <a:ext uri="{FF2B5EF4-FFF2-40B4-BE49-F238E27FC236}">
                <a16:creationId xmlns:a16="http://schemas.microsoft.com/office/drawing/2014/main" id="{A00F772D-3F6E-EBE7-1468-5A4585DEBA1C}"/>
              </a:ext>
            </a:extLst>
          </p:cNvPr>
          <p:cNvGrpSpPr/>
          <p:nvPr/>
        </p:nvGrpSpPr>
        <p:grpSpPr>
          <a:xfrm>
            <a:off x="2136270" y="4016595"/>
            <a:ext cx="419379" cy="660016"/>
            <a:chOff x="4485874" y="8175934"/>
            <a:chExt cx="534905" cy="841830"/>
          </a:xfrm>
          <a:solidFill>
            <a:schemeClr val="bg1"/>
          </a:solidFill>
        </p:grpSpPr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C619C481-2D8F-3C21-B508-A1128A7E9F89}"/>
                </a:ext>
              </a:extLst>
            </p:cNvPr>
            <p:cNvSpPr/>
            <p:nvPr/>
          </p:nvSpPr>
          <p:spPr>
            <a:xfrm>
              <a:off x="4485874" y="8175934"/>
              <a:ext cx="534905" cy="841830"/>
            </a:xfrm>
            <a:custGeom>
              <a:avLst/>
              <a:gdLst>
                <a:gd name="connsiteX0" fmla="*/ 312028 w 534905"/>
                <a:gd name="connsiteY0" fmla="*/ 6963 h 841830"/>
                <a:gd name="connsiteX1" fmla="*/ 476168 w 534905"/>
                <a:gd name="connsiteY1" fmla="*/ 89100 h 841830"/>
                <a:gd name="connsiteX2" fmla="*/ 531264 w 534905"/>
                <a:gd name="connsiteY2" fmla="*/ 193073 h 841830"/>
                <a:gd name="connsiteX3" fmla="*/ 531365 w 534905"/>
                <a:gd name="connsiteY3" fmla="*/ 287581 h 841830"/>
                <a:gd name="connsiteX4" fmla="*/ 473464 w 534905"/>
                <a:gd name="connsiteY4" fmla="*/ 449422 h 841830"/>
                <a:gd name="connsiteX5" fmla="*/ 393355 w 534905"/>
                <a:gd name="connsiteY5" fmla="*/ 549339 h 841830"/>
                <a:gd name="connsiteX6" fmla="*/ 365806 w 534905"/>
                <a:gd name="connsiteY6" fmla="*/ 580132 h 841830"/>
                <a:gd name="connsiteX7" fmla="*/ 361142 w 534905"/>
                <a:gd name="connsiteY7" fmla="*/ 621775 h 841830"/>
                <a:gd name="connsiteX8" fmla="*/ 364049 w 534905"/>
                <a:gd name="connsiteY8" fmla="*/ 669502 h 841830"/>
                <a:gd name="connsiteX9" fmla="*/ 335115 w 534905"/>
                <a:gd name="connsiteY9" fmla="*/ 718751 h 841830"/>
                <a:gd name="connsiteX10" fmla="*/ 304964 w 534905"/>
                <a:gd name="connsiteY10" fmla="*/ 762321 h 841830"/>
                <a:gd name="connsiteX11" fmla="*/ 270825 w 534905"/>
                <a:gd name="connsiteY11" fmla="*/ 818769 h 841830"/>
                <a:gd name="connsiteX12" fmla="*/ 178581 w 534905"/>
                <a:gd name="connsiteY12" fmla="*/ 824481 h 841830"/>
                <a:gd name="connsiteX13" fmla="*/ 157489 w 534905"/>
                <a:gd name="connsiteY13" fmla="*/ 794331 h 841830"/>
                <a:gd name="connsiteX14" fmla="*/ 133017 w 534905"/>
                <a:gd name="connsiteY14" fmla="*/ 706920 h 841830"/>
                <a:gd name="connsiteX15" fmla="*/ 122031 w 534905"/>
                <a:gd name="connsiteY15" fmla="*/ 658821 h 841830"/>
                <a:gd name="connsiteX16" fmla="*/ 119902 w 534905"/>
                <a:gd name="connsiteY16" fmla="*/ 602542 h 841830"/>
                <a:gd name="connsiteX17" fmla="*/ 98133 w 534905"/>
                <a:gd name="connsiteY17" fmla="*/ 507256 h 841830"/>
                <a:gd name="connsiteX18" fmla="*/ 77819 w 534905"/>
                <a:gd name="connsiteY18" fmla="*/ 486603 h 841830"/>
                <a:gd name="connsiteX19" fmla="*/ 16334 w 534905"/>
                <a:gd name="connsiteY19" fmla="*/ 371544 h 841830"/>
                <a:gd name="connsiteX20" fmla="*/ 1867 w 534905"/>
                <a:gd name="connsiteY20" fmla="*/ 286026 h 841830"/>
                <a:gd name="connsiteX21" fmla="*/ 9506 w 534905"/>
                <a:gd name="connsiteY21" fmla="*/ 171000 h 841830"/>
                <a:gd name="connsiteX22" fmla="*/ 115136 w 534905"/>
                <a:gd name="connsiteY22" fmla="*/ 29035 h 841830"/>
                <a:gd name="connsiteX23" fmla="*/ 239153 w 534905"/>
                <a:gd name="connsiteY23" fmla="*/ 709 h 841830"/>
                <a:gd name="connsiteX24" fmla="*/ 312028 w 534905"/>
                <a:gd name="connsiteY24" fmla="*/ 6996 h 841830"/>
                <a:gd name="connsiteX25" fmla="*/ 267039 w 534905"/>
                <a:gd name="connsiteY25" fmla="*/ 269227 h 841830"/>
                <a:gd name="connsiteX26" fmla="*/ 291748 w 534905"/>
                <a:gd name="connsiteY26" fmla="*/ 272371 h 841830"/>
                <a:gd name="connsiteX27" fmla="*/ 306620 w 534905"/>
                <a:gd name="connsiteY27" fmla="*/ 300662 h 841830"/>
                <a:gd name="connsiteX28" fmla="*/ 326732 w 534905"/>
                <a:gd name="connsiteY28" fmla="*/ 288426 h 841830"/>
                <a:gd name="connsiteX29" fmla="*/ 355734 w 534905"/>
                <a:gd name="connsiteY29" fmla="*/ 278049 h 841830"/>
                <a:gd name="connsiteX30" fmla="*/ 366618 w 534905"/>
                <a:gd name="connsiteY30" fmla="*/ 307085 h 841830"/>
                <a:gd name="connsiteX31" fmla="*/ 362088 w 534905"/>
                <a:gd name="connsiteY31" fmla="*/ 372929 h 841830"/>
                <a:gd name="connsiteX32" fmla="*/ 302868 w 534905"/>
                <a:gd name="connsiteY32" fmla="*/ 587196 h 841830"/>
                <a:gd name="connsiteX33" fmla="*/ 306181 w 534905"/>
                <a:gd name="connsiteY33" fmla="*/ 603793 h 841830"/>
                <a:gd name="connsiteX34" fmla="*/ 329166 w 534905"/>
                <a:gd name="connsiteY34" fmla="*/ 600683 h 841830"/>
                <a:gd name="connsiteX35" fmla="*/ 330923 w 534905"/>
                <a:gd name="connsiteY35" fmla="*/ 597032 h 841830"/>
                <a:gd name="connsiteX36" fmla="*/ 380645 w 534905"/>
                <a:gd name="connsiteY36" fmla="*/ 527131 h 841830"/>
                <a:gd name="connsiteX37" fmla="*/ 467582 w 534905"/>
                <a:gd name="connsiteY37" fmla="*/ 411835 h 841830"/>
                <a:gd name="connsiteX38" fmla="*/ 506758 w 534905"/>
                <a:gd name="connsiteY38" fmla="*/ 192498 h 841830"/>
                <a:gd name="connsiteX39" fmla="*/ 456631 w 534905"/>
                <a:gd name="connsiteY39" fmla="*/ 104344 h 841830"/>
                <a:gd name="connsiteX40" fmla="*/ 187707 w 534905"/>
                <a:gd name="connsiteY40" fmla="*/ 27412 h 841830"/>
                <a:gd name="connsiteX41" fmla="*/ 40333 w 534905"/>
                <a:gd name="connsiteY41" fmla="*/ 153018 h 841830"/>
                <a:gd name="connsiteX42" fmla="*/ 27050 w 534905"/>
                <a:gd name="connsiteY42" fmla="*/ 299885 h 841830"/>
                <a:gd name="connsiteX43" fmla="*/ 39218 w 534905"/>
                <a:gd name="connsiteY43" fmla="*/ 364817 h 841830"/>
                <a:gd name="connsiteX44" fmla="*/ 97829 w 534905"/>
                <a:gd name="connsiteY44" fmla="*/ 472069 h 841830"/>
                <a:gd name="connsiteX45" fmla="*/ 118110 w 534905"/>
                <a:gd name="connsiteY45" fmla="*/ 492721 h 841830"/>
                <a:gd name="connsiteX46" fmla="*/ 146300 w 534905"/>
                <a:gd name="connsiteY46" fmla="*/ 551299 h 841830"/>
                <a:gd name="connsiteX47" fmla="*/ 148700 w 534905"/>
                <a:gd name="connsiteY47" fmla="*/ 571817 h 841830"/>
                <a:gd name="connsiteX48" fmla="*/ 165770 w 534905"/>
                <a:gd name="connsiteY48" fmla="*/ 584931 h 841830"/>
                <a:gd name="connsiteX49" fmla="*/ 174795 w 534905"/>
                <a:gd name="connsiteY49" fmla="*/ 569349 h 841830"/>
                <a:gd name="connsiteX50" fmla="*/ 173274 w 534905"/>
                <a:gd name="connsiteY50" fmla="*/ 494952 h 841830"/>
                <a:gd name="connsiteX51" fmla="*/ 174389 w 534905"/>
                <a:gd name="connsiteY51" fmla="*/ 325439 h 841830"/>
                <a:gd name="connsiteX52" fmla="*/ 184361 w 534905"/>
                <a:gd name="connsiteY52" fmla="*/ 285688 h 841830"/>
                <a:gd name="connsiteX53" fmla="*/ 215931 w 534905"/>
                <a:gd name="connsiteY53" fmla="*/ 276325 h 841830"/>
                <a:gd name="connsiteX54" fmla="*/ 245305 w 534905"/>
                <a:gd name="connsiteY54" fmla="*/ 297992 h 841830"/>
                <a:gd name="connsiteX55" fmla="*/ 267073 w 534905"/>
                <a:gd name="connsiteY55" fmla="*/ 269227 h 841830"/>
                <a:gd name="connsiteX56" fmla="*/ 222962 w 534905"/>
                <a:gd name="connsiteY56" fmla="*/ 313034 h 841830"/>
                <a:gd name="connsiteX57" fmla="*/ 216235 w 534905"/>
                <a:gd name="connsiteY57" fmla="*/ 308234 h 841830"/>
                <a:gd name="connsiteX58" fmla="*/ 212686 w 534905"/>
                <a:gd name="connsiteY58" fmla="*/ 306341 h 841830"/>
                <a:gd name="connsiteX59" fmla="*/ 200382 w 534905"/>
                <a:gd name="connsiteY59" fmla="*/ 313203 h 841830"/>
                <a:gd name="connsiteX60" fmla="*/ 196631 w 534905"/>
                <a:gd name="connsiteY60" fmla="*/ 350147 h 841830"/>
                <a:gd name="connsiteX61" fmla="*/ 196732 w 534905"/>
                <a:gd name="connsiteY61" fmla="*/ 536325 h 841830"/>
                <a:gd name="connsiteX62" fmla="*/ 255479 w 534905"/>
                <a:gd name="connsiteY62" fmla="*/ 596356 h 841830"/>
                <a:gd name="connsiteX63" fmla="*/ 278159 w 534905"/>
                <a:gd name="connsiteY63" fmla="*/ 582295 h 841830"/>
                <a:gd name="connsiteX64" fmla="*/ 306924 w 534905"/>
                <a:gd name="connsiteY64" fmla="*/ 513746 h 841830"/>
                <a:gd name="connsiteX65" fmla="*/ 344376 w 534905"/>
                <a:gd name="connsiteY65" fmla="*/ 327568 h 841830"/>
                <a:gd name="connsiteX66" fmla="*/ 339036 w 534905"/>
                <a:gd name="connsiteY66" fmla="*/ 318442 h 841830"/>
                <a:gd name="connsiteX67" fmla="*/ 332208 w 534905"/>
                <a:gd name="connsiteY67" fmla="*/ 321315 h 841830"/>
                <a:gd name="connsiteX68" fmla="*/ 321121 w 534905"/>
                <a:gd name="connsiteY68" fmla="*/ 333551 h 841830"/>
                <a:gd name="connsiteX69" fmla="*/ 295297 w 534905"/>
                <a:gd name="connsiteY69" fmla="*/ 331759 h 841830"/>
                <a:gd name="connsiteX70" fmla="*/ 286306 w 534905"/>
                <a:gd name="connsiteY70" fmla="*/ 317969 h 841830"/>
                <a:gd name="connsiteX71" fmla="*/ 278498 w 534905"/>
                <a:gd name="connsiteY71" fmla="*/ 305631 h 841830"/>
                <a:gd name="connsiteX72" fmla="*/ 223097 w 534905"/>
                <a:gd name="connsiteY72" fmla="*/ 313034 h 841830"/>
                <a:gd name="connsiteX73" fmla="*/ 328591 w 534905"/>
                <a:gd name="connsiteY73" fmla="*/ 689073 h 841830"/>
                <a:gd name="connsiteX74" fmla="*/ 334574 w 534905"/>
                <a:gd name="connsiteY74" fmla="*/ 678223 h 841830"/>
                <a:gd name="connsiteX75" fmla="*/ 310136 w 534905"/>
                <a:gd name="connsiteY75" fmla="*/ 629279 h 841830"/>
                <a:gd name="connsiteX76" fmla="*/ 224382 w 534905"/>
                <a:gd name="connsiteY76" fmla="*/ 615522 h 841830"/>
                <a:gd name="connsiteX77" fmla="*/ 154311 w 534905"/>
                <a:gd name="connsiteY77" fmla="*/ 611465 h 841830"/>
                <a:gd name="connsiteX78" fmla="*/ 139540 w 534905"/>
                <a:gd name="connsiteY78" fmla="*/ 627961 h 841830"/>
                <a:gd name="connsiteX79" fmla="*/ 178412 w 534905"/>
                <a:gd name="connsiteY79" fmla="*/ 678798 h 841830"/>
                <a:gd name="connsiteX80" fmla="*/ 251254 w 534905"/>
                <a:gd name="connsiteY80" fmla="*/ 693704 h 841830"/>
                <a:gd name="connsiteX81" fmla="*/ 299792 w 534905"/>
                <a:gd name="connsiteY81" fmla="*/ 698977 h 841830"/>
                <a:gd name="connsiteX82" fmla="*/ 328625 w 534905"/>
                <a:gd name="connsiteY82" fmla="*/ 689107 h 841830"/>
                <a:gd name="connsiteX83" fmla="*/ 192912 w 534905"/>
                <a:gd name="connsiteY83" fmla="*/ 804201 h 841830"/>
                <a:gd name="connsiteX84" fmla="*/ 251220 w 534905"/>
                <a:gd name="connsiteY84" fmla="*/ 803694 h 841830"/>
                <a:gd name="connsiteX85" fmla="*/ 263287 w 534905"/>
                <a:gd name="connsiteY85" fmla="*/ 787030 h 841830"/>
                <a:gd name="connsiteX86" fmla="*/ 257439 w 534905"/>
                <a:gd name="connsiteY86" fmla="*/ 771109 h 841830"/>
                <a:gd name="connsiteX87" fmla="*/ 187910 w 534905"/>
                <a:gd name="connsiteY87" fmla="*/ 761577 h 841830"/>
                <a:gd name="connsiteX88" fmla="*/ 175606 w 534905"/>
                <a:gd name="connsiteY88" fmla="*/ 763402 h 841830"/>
                <a:gd name="connsiteX89" fmla="*/ 192912 w 534905"/>
                <a:gd name="connsiteY89" fmla="*/ 804201 h 841830"/>
                <a:gd name="connsiteX90" fmla="*/ 279275 w 534905"/>
                <a:gd name="connsiteY90" fmla="*/ 746333 h 841830"/>
                <a:gd name="connsiteX91" fmla="*/ 289753 w 534905"/>
                <a:gd name="connsiteY91" fmla="*/ 730852 h 841830"/>
                <a:gd name="connsiteX92" fmla="*/ 279207 w 534905"/>
                <a:gd name="connsiteY92" fmla="*/ 720847 h 841830"/>
                <a:gd name="connsiteX93" fmla="*/ 169860 w 534905"/>
                <a:gd name="connsiteY93" fmla="*/ 702763 h 841830"/>
                <a:gd name="connsiteX94" fmla="*/ 158334 w 534905"/>
                <a:gd name="connsiteY94" fmla="*/ 714864 h 841830"/>
                <a:gd name="connsiteX95" fmla="*/ 177432 w 534905"/>
                <a:gd name="connsiteY95" fmla="*/ 736564 h 841830"/>
                <a:gd name="connsiteX96" fmla="*/ 254634 w 534905"/>
                <a:gd name="connsiteY96" fmla="*/ 746637 h 841830"/>
                <a:gd name="connsiteX97" fmla="*/ 279275 w 534905"/>
                <a:gd name="connsiteY97" fmla="*/ 746367 h 84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34905" h="841830">
                  <a:moveTo>
                    <a:pt x="312028" y="6963"/>
                  </a:moveTo>
                  <a:cubicBezTo>
                    <a:pt x="374493" y="18725"/>
                    <a:pt x="429556" y="45530"/>
                    <a:pt x="476168" y="89100"/>
                  </a:cubicBezTo>
                  <a:cubicBezTo>
                    <a:pt x="506454" y="117425"/>
                    <a:pt x="523895" y="152207"/>
                    <a:pt x="531264" y="193073"/>
                  </a:cubicBezTo>
                  <a:cubicBezTo>
                    <a:pt x="536976" y="224812"/>
                    <a:pt x="535151" y="255909"/>
                    <a:pt x="531365" y="287581"/>
                  </a:cubicBezTo>
                  <a:cubicBezTo>
                    <a:pt x="524369" y="346125"/>
                    <a:pt x="506724" y="400275"/>
                    <a:pt x="473464" y="449422"/>
                  </a:cubicBezTo>
                  <a:cubicBezTo>
                    <a:pt x="449431" y="484947"/>
                    <a:pt x="423471" y="518748"/>
                    <a:pt x="393355" y="549339"/>
                  </a:cubicBezTo>
                  <a:cubicBezTo>
                    <a:pt x="383687" y="559141"/>
                    <a:pt x="374291" y="569315"/>
                    <a:pt x="365806" y="580132"/>
                  </a:cubicBezTo>
                  <a:cubicBezTo>
                    <a:pt x="355970" y="592706"/>
                    <a:pt x="350562" y="606260"/>
                    <a:pt x="361142" y="621775"/>
                  </a:cubicBezTo>
                  <a:cubicBezTo>
                    <a:pt x="371451" y="636884"/>
                    <a:pt x="368882" y="653345"/>
                    <a:pt x="364049" y="669502"/>
                  </a:cubicBezTo>
                  <a:cubicBezTo>
                    <a:pt x="358437" y="688228"/>
                    <a:pt x="350427" y="706177"/>
                    <a:pt x="335115" y="718751"/>
                  </a:cubicBezTo>
                  <a:cubicBezTo>
                    <a:pt x="320648" y="730649"/>
                    <a:pt x="312299" y="745691"/>
                    <a:pt x="304964" y="762321"/>
                  </a:cubicBezTo>
                  <a:cubicBezTo>
                    <a:pt x="296074" y="782500"/>
                    <a:pt x="285596" y="802105"/>
                    <a:pt x="270825" y="818769"/>
                  </a:cubicBezTo>
                  <a:cubicBezTo>
                    <a:pt x="242094" y="851151"/>
                    <a:pt x="206467" y="845979"/>
                    <a:pt x="178581" y="824481"/>
                  </a:cubicBezTo>
                  <a:cubicBezTo>
                    <a:pt x="168542" y="816741"/>
                    <a:pt x="161815" y="806161"/>
                    <a:pt x="157489" y="794331"/>
                  </a:cubicBezTo>
                  <a:cubicBezTo>
                    <a:pt x="147112" y="765836"/>
                    <a:pt x="136904" y="737173"/>
                    <a:pt x="133017" y="706920"/>
                  </a:cubicBezTo>
                  <a:cubicBezTo>
                    <a:pt x="130887" y="690425"/>
                    <a:pt x="128149" y="674437"/>
                    <a:pt x="122031" y="658821"/>
                  </a:cubicBezTo>
                  <a:cubicBezTo>
                    <a:pt x="114865" y="640602"/>
                    <a:pt x="113209" y="622417"/>
                    <a:pt x="119902" y="602542"/>
                  </a:cubicBezTo>
                  <a:cubicBezTo>
                    <a:pt x="131766" y="567220"/>
                    <a:pt x="124397" y="534669"/>
                    <a:pt x="98133" y="507256"/>
                  </a:cubicBezTo>
                  <a:cubicBezTo>
                    <a:pt x="91475" y="500293"/>
                    <a:pt x="84546" y="493533"/>
                    <a:pt x="77819" y="486603"/>
                  </a:cubicBezTo>
                  <a:cubicBezTo>
                    <a:pt x="46451" y="454053"/>
                    <a:pt x="24751" y="416263"/>
                    <a:pt x="16334" y="371544"/>
                  </a:cubicBezTo>
                  <a:cubicBezTo>
                    <a:pt x="10994" y="343117"/>
                    <a:pt x="4639" y="314724"/>
                    <a:pt x="1867" y="286026"/>
                  </a:cubicBezTo>
                  <a:cubicBezTo>
                    <a:pt x="-1885" y="247493"/>
                    <a:pt x="-296" y="208790"/>
                    <a:pt x="9506" y="171000"/>
                  </a:cubicBezTo>
                  <a:cubicBezTo>
                    <a:pt x="25461" y="109482"/>
                    <a:pt x="59465" y="61518"/>
                    <a:pt x="115136" y="29035"/>
                  </a:cubicBezTo>
                  <a:cubicBezTo>
                    <a:pt x="153466" y="6658"/>
                    <a:pt x="194366" y="-1724"/>
                    <a:pt x="239153" y="709"/>
                  </a:cubicBezTo>
                  <a:cubicBezTo>
                    <a:pt x="263118" y="-1691"/>
                    <a:pt x="287624" y="2399"/>
                    <a:pt x="312028" y="6996"/>
                  </a:cubicBezTo>
                  <a:close/>
                  <a:moveTo>
                    <a:pt x="267039" y="269227"/>
                  </a:moveTo>
                  <a:cubicBezTo>
                    <a:pt x="274002" y="261385"/>
                    <a:pt x="286001" y="263008"/>
                    <a:pt x="291748" y="272371"/>
                  </a:cubicBezTo>
                  <a:cubicBezTo>
                    <a:pt x="297393" y="281666"/>
                    <a:pt x="301922" y="291637"/>
                    <a:pt x="306620" y="300662"/>
                  </a:cubicBezTo>
                  <a:cubicBezTo>
                    <a:pt x="318383" y="302961"/>
                    <a:pt x="321087" y="293294"/>
                    <a:pt x="326732" y="288426"/>
                  </a:cubicBezTo>
                  <a:cubicBezTo>
                    <a:pt x="335216" y="281125"/>
                    <a:pt x="343464" y="272641"/>
                    <a:pt x="355734" y="278049"/>
                  </a:cubicBezTo>
                  <a:cubicBezTo>
                    <a:pt x="368443" y="283660"/>
                    <a:pt x="366651" y="296877"/>
                    <a:pt x="366618" y="307085"/>
                  </a:cubicBezTo>
                  <a:cubicBezTo>
                    <a:pt x="366482" y="329055"/>
                    <a:pt x="365536" y="351263"/>
                    <a:pt x="362088" y="372929"/>
                  </a:cubicBezTo>
                  <a:cubicBezTo>
                    <a:pt x="350393" y="446515"/>
                    <a:pt x="336636" y="519627"/>
                    <a:pt x="302868" y="587196"/>
                  </a:cubicBezTo>
                  <a:cubicBezTo>
                    <a:pt x="299826" y="593314"/>
                    <a:pt x="296649" y="600649"/>
                    <a:pt x="306181" y="603793"/>
                  </a:cubicBezTo>
                  <a:cubicBezTo>
                    <a:pt x="313921" y="606362"/>
                    <a:pt x="322439" y="607984"/>
                    <a:pt x="329166" y="600683"/>
                  </a:cubicBezTo>
                  <a:cubicBezTo>
                    <a:pt x="330045" y="599736"/>
                    <a:pt x="330551" y="598317"/>
                    <a:pt x="330923" y="597032"/>
                  </a:cubicBezTo>
                  <a:cubicBezTo>
                    <a:pt x="338934" y="567625"/>
                    <a:pt x="360263" y="547750"/>
                    <a:pt x="380645" y="527131"/>
                  </a:cubicBezTo>
                  <a:cubicBezTo>
                    <a:pt x="414717" y="492552"/>
                    <a:pt x="444191" y="454222"/>
                    <a:pt x="467582" y="411835"/>
                  </a:cubicBezTo>
                  <a:cubicBezTo>
                    <a:pt x="505271" y="343421"/>
                    <a:pt x="520042" y="270309"/>
                    <a:pt x="506758" y="192498"/>
                  </a:cubicBezTo>
                  <a:cubicBezTo>
                    <a:pt x="500708" y="157074"/>
                    <a:pt x="483232" y="127904"/>
                    <a:pt x="456631" y="104344"/>
                  </a:cubicBezTo>
                  <a:cubicBezTo>
                    <a:pt x="379327" y="35896"/>
                    <a:pt x="287725" y="10748"/>
                    <a:pt x="187707" y="27412"/>
                  </a:cubicBezTo>
                  <a:cubicBezTo>
                    <a:pt x="116589" y="39277"/>
                    <a:pt x="67138" y="84706"/>
                    <a:pt x="40333" y="153018"/>
                  </a:cubicBezTo>
                  <a:cubicBezTo>
                    <a:pt x="21574" y="200779"/>
                    <a:pt x="22993" y="250366"/>
                    <a:pt x="27050" y="299885"/>
                  </a:cubicBezTo>
                  <a:cubicBezTo>
                    <a:pt x="28841" y="321721"/>
                    <a:pt x="35094" y="343151"/>
                    <a:pt x="39218" y="364817"/>
                  </a:cubicBezTo>
                  <a:cubicBezTo>
                    <a:pt x="47229" y="406866"/>
                    <a:pt x="68118" y="441884"/>
                    <a:pt x="97829" y="472069"/>
                  </a:cubicBezTo>
                  <a:cubicBezTo>
                    <a:pt x="104590" y="478964"/>
                    <a:pt x="111384" y="485826"/>
                    <a:pt x="118110" y="492721"/>
                  </a:cubicBezTo>
                  <a:cubicBezTo>
                    <a:pt x="134030" y="509081"/>
                    <a:pt x="143225" y="528754"/>
                    <a:pt x="146300" y="551299"/>
                  </a:cubicBezTo>
                  <a:cubicBezTo>
                    <a:pt x="147247" y="558127"/>
                    <a:pt x="147518" y="565056"/>
                    <a:pt x="148700" y="571817"/>
                  </a:cubicBezTo>
                  <a:cubicBezTo>
                    <a:pt x="150492" y="582025"/>
                    <a:pt x="156745" y="586452"/>
                    <a:pt x="165770" y="584931"/>
                  </a:cubicBezTo>
                  <a:cubicBezTo>
                    <a:pt x="175201" y="583343"/>
                    <a:pt x="174897" y="576075"/>
                    <a:pt x="174795" y="569349"/>
                  </a:cubicBezTo>
                  <a:cubicBezTo>
                    <a:pt x="174457" y="544539"/>
                    <a:pt x="174085" y="519729"/>
                    <a:pt x="173274" y="494952"/>
                  </a:cubicBezTo>
                  <a:cubicBezTo>
                    <a:pt x="171415" y="438436"/>
                    <a:pt x="170130" y="381921"/>
                    <a:pt x="174389" y="325439"/>
                  </a:cubicBezTo>
                  <a:cubicBezTo>
                    <a:pt x="175437" y="311445"/>
                    <a:pt x="177837" y="298060"/>
                    <a:pt x="184361" y="285688"/>
                  </a:cubicBezTo>
                  <a:cubicBezTo>
                    <a:pt x="190817" y="273418"/>
                    <a:pt x="204303" y="269159"/>
                    <a:pt x="215931" y="276325"/>
                  </a:cubicBezTo>
                  <a:cubicBezTo>
                    <a:pt x="225227" y="282072"/>
                    <a:pt x="233609" y="289271"/>
                    <a:pt x="245305" y="297992"/>
                  </a:cubicBezTo>
                  <a:cubicBezTo>
                    <a:pt x="253890" y="286500"/>
                    <a:pt x="259873" y="277306"/>
                    <a:pt x="267073" y="269227"/>
                  </a:cubicBezTo>
                  <a:close/>
                  <a:moveTo>
                    <a:pt x="222962" y="313034"/>
                  </a:moveTo>
                  <a:cubicBezTo>
                    <a:pt x="220630" y="311614"/>
                    <a:pt x="218500" y="309789"/>
                    <a:pt x="216235" y="308234"/>
                  </a:cubicBezTo>
                  <a:cubicBezTo>
                    <a:pt x="215120" y="307490"/>
                    <a:pt x="213937" y="306578"/>
                    <a:pt x="212686" y="306341"/>
                  </a:cubicBezTo>
                  <a:cubicBezTo>
                    <a:pt x="206771" y="305259"/>
                    <a:pt x="201329" y="306138"/>
                    <a:pt x="200382" y="313203"/>
                  </a:cubicBezTo>
                  <a:cubicBezTo>
                    <a:pt x="198726" y="325472"/>
                    <a:pt x="196698" y="337810"/>
                    <a:pt x="196631" y="350147"/>
                  </a:cubicBezTo>
                  <a:cubicBezTo>
                    <a:pt x="196293" y="412207"/>
                    <a:pt x="195887" y="474266"/>
                    <a:pt x="196732" y="536325"/>
                  </a:cubicBezTo>
                  <a:cubicBezTo>
                    <a:pt x="197442" y="588548"/>
                    <a:pt x="204507" y="594734"/>
                    <a:pt x="255479" y="596356"/>
                  </a:cubicBezTo>
                  <a:cubicBezTo>
                    <a:pt x="266971" y="596728"/>
                    <a:pt x="273326" y="591624"/>
                    <a:pt x="278159" y="582295"/>
                  </a:cubicBezTo>
                  <a:cubicBezTo>
                    <a:pt x="289584" y="560189"/>
                    <a:pt x="299421" y="537474"/>
                    <a:pt x="306924" y="513746"/>
                  </a:cubicBezTo>
                  <a:cubicBezTo>
                    <a:pt x="326090" y="453039"/>
                    <a:pt x="337177" y="390709"/>
                    <a:pt x="344376" y="327568"/>
                  </a:cubicBezTo>
                  <a:cubicBezTo>
                    <a:pt x="344850" y="323309"/>
                    <a:pt x="344140" y="319050"/>
                    <a:pt x="339036" y="318442"/>
                  </a:cubicBezTo>
                  <a:cubicBezTo>
                    <a:pt x="336872" y="318205"/>
                    <a:pt x="333898" y="319692"/>
                    <a:pt x="332208" y="321315"/>
                  </a:cubicBezTo>
                  <a:cubicBezTo>
                    <a:pt x="328253" y="325134"/>
                    <a:pt x="325346" y="330137"/>
                    <a:pt x="321121" y="333551"/>
                  </a:cubicBezTo>
                  <a:cubicBezTo>
                    <a:pt x="312502" y="340446"/>
                    <a:pt x="302091" y="339635"/>
                    <a:pt x="295297" y="331759"/>
                  </a:cubicBezTo>
                  <a:cubicBezTo>
                    <a:pt x="291748" y="327636"/>
                    <a:pt x="289280" y="322599"/>
                    <a:pt x="286306" y="317969"/>
                  </a:cubicBezTo>
                  <a:cubicBezTo>
                    <a:pt x="284075" y="314487"/>
                    <a:pt x="281878" y="311005"/>
                    <a:pt x="278498" y="305631"/>
                  </a:cubicBezTo>
                  <a:cubicBezTo>
                    <a:pt x="259772" y="321675"/>
                    <a:pt x="241305" y="324143"/>
                    <a:pt x="223097" y="313034"/>
                  </a:cubicBezTo>
                  <a:close/>
                  <a:moveTo>
                    <a:pt x="328591" y="689073"/>
                  </a:moveTo>
                  <a:cubicBezTo>
                    <a:pt x="330890" y="685626"/>
                    <a:pt x="332952" y="681975"/>
                    <a:pt x="334574" y="678223"/>
                  </a:cubicBezTo>
                  <a:cubicBezTo>
                    <a:pt x="348196" y="646788"/>
                    <a:pt x="352522" y="634349"/>
                    <a:pt x="310136" y="629279"/>
                  </a:cubicBezTo>
                  <a:cubicBezTo>
                    <a:pt x="281405" y="625831"/>
                    <a:pt x="252977" y="619916"/>
                    <a:pt x="224382" y="615522"/>
                  </a:cubicBezTo>
                  <a:cubicBezTo>
                    <a:pt x="201194" y="611973"/>
                    <a:pt x="177871" y="608998"/>
                    <a:pt x="154311" y="611465"/>
                  </a:cubicBezTo>
                  <a:cubicBezTo>
                    <a:pt x="144712" y="612480"/>
                    <a:pt x="139270" y="618936"/>
                    <a:pt x="139540" y="627961"/>
                  </a:cubicBezTo>
                  <a:cubicBezTo>
                    <a:pt x="140419" y="655441"/>
                    <a:pt x="151776" y="671733"/>
                    <a:pt x="178412" y="678798"/>
                  </a:cubicBezTo>
                  <a:cubicBezTo>
                    <a:pt x="202343" y="685152"/>
                    <a:pt x="226815" y="689614"/>
                    <a:pt x="251254" y="693704"/>
                  </a:cubicBezTo>
                  <a:cubicBezTo>
                    <a:pt x="268898" y="696645"/>
                    <a:pt x="286880" y="697625"/>
                    <a:pt x="299792" y="698977"/>
                  </a:cubicBezTo>
                  <a:cubicBezTo>
                    <a:pt x="315983" y="703845"/>
                    <a:pt x="322946" y="697659"/>
                    <a:pt x="328625" y="689107"/>
                  </a:cubicBezTo>
                  <a:close/>
                  <a:moveTo>
                    <a:pt x="192912" y="804201"/>
                  </a:moveTo>
                  <a:cubicBezTo>
                    <a:pt x="210928" y="822318"/>
                    <a:pt x="233609" y="821913"/>
                    <a:pt x="251220" y="803694"/>
                  </a:cubicBezTo>
                  <a:cubicBezTo>
                    <a:pt x="255952" y="798792"/>
                    <a:pt x="259636" y="792810"/>
                    <a:pt x="263287" y="787030"/>
                  </a:cubicBezTo>
                  <a:cubicBezTo>
                    <a:pt x="267579" y="780202"/>
                    <a:pt x="264740" y="772191"/>
                    <a:pt x="257439" y="771109"/>
                  </a:cubicBezTo>
                  <a:cubicBezTo>
                    <a:pt x="234285" y="767661"/>
                    <a:pt x="211131" y="764450"/>
                    <a:pt x="187910" y="761577"/>
                  </a:cubicBezTo>
                  <a:cubicBezTo>
                    <a:pt x="184057" y="761104"/>
                    <a:pt x="179967" y="762726"/>
                    <a:pt x="175606" y="763402"/>
                  </a:cubicBezTo>
                  <a:cubicBezTo>
                    <a:pt x="174423" y="780371"/>
                    <a:pt x="182096" y="793317"/>
                    <a:pt x="192912" y="804201"/>
                  </a:cubicBezTo>
                  <a:close/>
                  <a:moveTo>
                    <a:pt x="279275" y="746333"/>
                  </a:moveTo>
                  <a:cubicBezTo>
                    <a:pt x="286880" y="744812"/>
                    <a:pt x="289889" y="738322"/>
                    <a:pt x="289753" y="730852"/>
                  </a:cubicBezTo>
                  <a:cubicBezTo>
                    <a:pt x="289652" y="724193"/>
                    <a:pt x="285089" y="721793"/>
                    <a:pt x="279207" y="720847"/>
                  </a:cubicBezTo>
                  <a:cubicBezTo>
                    <a:pt x="242769" y="714830"/>
                    <a:pt x="206331" y="708678"/>
                    <a:pt x="169860" y="702763"/>
                  </a:cubicBezTo>
                  <a:cubicBezTo>
                    <a:pt x="161748" y="701445"/>
                    <a:pt x="157185" y="706515"/>
                    <a:pt x="158334" y="714864"/>
                  </a:cubicBezTo>
                  <a:cubicBezTo>
                    <a:pt x="160429" y="730108"/>
                    <a:pt x="164452" y="734840"/>
                    <a:pt x="177432" y="736564"/>
                  </a:cubicBezTo>
                  <a:cubicBezTo>
                    <a:pt x="204574" y="740181"/>
                    <a:pt x="231716" y="743662"/>
                    <a:pt x="254634" y="746637"/>
                  </a:cubicBezTo>
                  <a:cubicBezTo>
                    <a:pt x="265755" y="746637"/>
                    <a:pt x="272751" y="747651"/>
                    <a:pt x="279275" y="746367"/>
                  </a:cubicBezTo>
                  <a:close/>
                </a:path>
              </a:pathLst>
            </a:custGeom>
            <a:grpFill/>
            <a:ln w="3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A6C6CC8E-5972-062D-13E3-E3FA9929C019}"/>
                </a:ext>
              </a:extLst>
            </p:cNvPr>
            <p:cNvSpPr/>
            <p:nvPr/>
          </p:nvSpPr>
          <p:spPr>
            <a:xfrm>
              <a:off x="4544638" y="8234807"/>
              <a:ext cx="179173" cy="212156"/>
            </a:xfrm>
            <a:custGeom>
              <a:avLst/>
              <a:gdLst>
                <a:gd name="connsiteX0" fmla="*/ 58 w 179173"/>
                <a:gd name="connsiteY0" fmla="*/ 181353 h 212156"/>
                <a:gd name="connsiteX1" fmla="*/ 3506 w 179173"/>
                <a:gd name="connsiteY1" fmla="*/ 208597 h 212156"/>
                <a:gd name="connsiteX2" fmla="*/ 10199 w 179173"/>
                <a:gd name="connsiteY2" fmla="*/ 212146 h 212156"/>
                <a:gd name="connsiteX3" fmla="*/ 17398 w 179173"/>
                <a:gd name="connsiteY3" fmla="*/ 209374 h 212156"/>
                <a:gd name="connsiteX4" fmla="*/ 24497 w 179173"/>
                <a:gd name="connsiteY4" fmla="*/ 169421 h 212156"/>
                <a:gd name="connsiteX5" fmla="*/ 53566 w 179173"/>
                <a:gd name="connsiteY5" fmla="*/ 85391 h 212156"/>
                <a:gd name="connsiteX6" fmla="*/ 144492 w 179173"/>
                <a:gd name="connsiteY6" fmla="*/ 26374 h 212156"/>
                <a:gd name="connsiteX7" fmla="*/ 172716 w 179173"/>
                <a:gd name="connsiteY7" fmla="*/ 21033 h 212156"/>
                <a:gd name="connsiteX8" fmla="*/ 179172 w 179173"/>
                <a:gd name="connsiteY8" fmla="*/ 12042 h 212156"/>
                <a:gd name="connsiteX9" fmla="*/ 173020 w 179173"/>
                <a:gd name="connsiteY9" fmla="*/ 2645 h 212156"/>
                <a:gd name="connsiteX10" fmla="*/ 148987 w 179173"/>
                <a:gd name="connsiteY10" fmla="*/ 1394 h 212156"/>
                <a:gd name="connsiteX11" fmla="*/ 58 w 179173"/>
                <a:gd name="connsiteY11" fmla="*/ 181319 h 21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173" h="212156">
                  <a:moveTo>
                    <a:pt x="58" y="181353"/>
                  </a:moveTo>
                  <a:cubicBezTo>
                    <a:pt x="836" y="189938"/>
                    <a:pt x="-2004" y="199910"/>
                    <a:pt x="3506" y="208597"/>
                  </a:cubicBezTo>
                  <a:cubicBezTo>
                    <a:pt x="4723" y="210489"/>
                    <a:pt x="7867" y="212044"/>
                    <a:pt x="10199" y="212146"/>
                  </a:cubicBezTo>
                  <a:cubicBezTo>
                    <a:pt x="12599" y="212281"/>
                    <a:pt x="16283" y="211166"/>
                    <a:pt x="17398" y="209374"/>
                  </a:cubicBezTo>
                  <a:cubicBezTo>
                    <a:pt x="24936" y="197070"/>
                    <a:pt x="24260" y="183009"/>
                    <a:pt x="24497" y="169421"/>
                  </a:cubicBezTo>
                  <a:cubicBezTo>
                    <a:pt x="25004" y="138121"/>
                    <a:pt x="35212" y="110539"/>
                    <a:pt x="53566" y="85391"/>
                  </a:cubicBezTo>
                  <a:cubicBezTo>
                    <a:pt x="76450" y="54091"/>
                    <a:pt x="106465" y="34114"/>
                    <a:pt x="144492" y="26374"/>
                  </a:cubicBezTo>
                  <a:cubicBezTo>
                    <a:pt x="153888" y="24481"/>
                    <a:pt x="163522" y="23670"/>
                    <a:pt x="172716" y="21033"/>
                  </a:cubicBezTo>
                  <a:cubicBezTo>
                    <a:pt x="175657" y="20188"/>
                    <a:pt x="179138" y="15185"/>
                    <a:pt x="179172" y="12042"/>
                  </a:cubicBezTo>
                  <a:cubicBezTo>
                    <a:pt x="179239" y="8865"/>
                    <a:pt x="176062" y="4335"/>
                    <a:pt x="173020" y="2645"/>
                  </a:cubicBezTo>
                  <a:cubicBezTo>
                    <a:pt x="165516" y="-1546"/>
                    <a:pt x="157235" y="211"/>
                    <a:pt x="148987" y="1394"/>
                  </a:cubicBezTo>
                  <a:cubicBezTo>
                    <a:pt x="61205" y="14036"/>
                    <a:pt x="-550" y="87351"/>
                    <a:pt x="58" y="181319"/>
                  </a:cubicBezTo>
                  <a:close/>
                </a:path>
              </a:pathLst>
            </a:custGeom>
            <a:grpFill/>
            <a:ln w="3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5DB7E49B-CEB6-545C-727C-D7DE3C4D9D67}"/>
                </a:ext>
              </a:extLst>
            </p:cNvPr>
            <p:cNvSpPr/>
            <p:nvPr/>
          </p:nvSpPr>
          <p:spPr>
            <a:xfrm>
              <a:off x="4545981" y="8481357"/>
              <a:ext cx="19975" cy="21091"/>
            </a:xfrm>
            <a:custGeom>
              <a:avLst/>
              <a:gdLst>
                <a:gd name="connsiteX0" fmla="*/ 34 w 19975"/>
                <a:gd name="connsiteY0" fmla="*/ 8760 h 21091"/>
                <a:gd name="connsiteX1" fmla="*/ 9059 w 19975"/>
                <a:gd name="connsiteY1" fmla="*/ 20997 h 21091"/>
                <a:gd name="connsiteX2" fmla="*/ 19943 w 19975"/>
                <a:gd name="connsiteY2" fmla="*/ 11667 h 21091"/>
                <a:gd name="connsiteX3" fmla="*/ 11053 w 19975"/>
                <a:gd name="connsiteY3" fmla="*/ 73 h 21091"/>
                <a:gd name="connsiteX4" fmla="*/ 0 w 19975"/>
                <a:gd name="connsiteY4" fmla="*/ 8760 h 2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5" h="21091">
                  <a:moveTo>
                    <a:pt x="34" y="8760"/>
                  </a:moveTo>
                  <a:cubicBezTo>
                    <a:pt x="541" y="14912"/>
                    <a:pt x="2907" y="20219"/>
                    <a:pt x="9059" y="20997"/>
                  </a:cubicBezTo>
                  <a:cubicBezTo>
                    <a:pt x="15008" y="21740"/>
                    <a:pt x="19537" y="18056"/>
                    <a:pt x="19943" y="11667"/>
                  </a:cubicBezTo>
                  <a:cubicBezTo>
                    <a:pt x="20315" y="5617"/>
                    <a:pt x="17475" y="648"/>
                    <a:pt x="11053" y="73"/>
                  </a:cubicBezTo>
                  <a:cubicBezTo>
                    <a:pt x="5239" y="-467"/>
                    <a:pt x="406" y="1933"/>
                    <a:pt x="0" y="8760"/>
                  </a:cubicBezTo>
                  <a:close/>
                </a:path>
              </a:pathLst>
            </a:custGeom>
            <a:grpFill/>
            <a:ln w="3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8" name="Рисунок 310">
            <a:extLst>
              <a:ext uri="{FF2B5EF4-FFF2-40B4-BE49-F238E27FC236}">
                <a16:creationId xmlns:a16="http://schemas.microsoft.com/office/drawing/2014/main" id="{4975C706-4D83-9EFC-E65B-EF532841CFF4}"/>
              </a:ext>
            </a:extLst>
          </p:cNvPr>
          <p:cNvGrpSpPr/>
          <p:nvPr/>
        </p:nvGrpSpPr>
        <p:grpSpPr>
          <a:xfrm rot="1240931">
            <a:off x="4572902" y="3093115"/>
            <a:ext cx="641963" cy="832391"/>
            <a:chOff x="7878384" y="9237738"/>
            <a:chExt cx="683426" cy="886153"/>
          </a:xfrm>
          <a:solidFill>
            <a:schemeClr val="bg1"/>
          </a:solidFill>
        </p:grpSpPr>
        <p:grpSp>
          <p:nvGrpSpPr>
            <p:cNvPr id="39" name="Рисунок 310">
              <a:extLst>
                <a:ext uri="{FF2B5EF4-FFF2-40B4-BE49-F238E27FC236}">
                  <a16:creationId xmlns:a16="http://schemas.microsoft.com/office/drawing/2014/main" id="{D856038D-58C6-3A7F-DE14-F3FB0583C55F}"/>
                </a:ext>
              </a:extLst>
            </p:cNvPr>
            <p:cNvGrpSpPr/>
            <p:nvPr/>
          </p:nvGrpSpPr>
          <p:grpSpPr>
            <a:xfrm>
              <a:off x="7878384" y="9237738"/>
              <a:ext cx="683426" cy="886153"/>
              <a:chOff x="7878384" y="9237738"/>
              <a:chExt cx="683426" cy="886153"/>
            </a:xfrm>
            <a:grpFill/>
          </p:grpSpPr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9A35052C-876E-0156-E635-10B6CEE2BBF6}"/>
                  </a:ext>
                </a:extLst>
              </p:cNvPr>
              <p:cNvSpPr/>
              <p:nvPr/>
            </p:nvSpPr>
            <p:spPr>
              <a:xfrm>
                <a:off x="7878384" y="9237738"/>
                <a:ext cx="683426" cy="886153"/>
              </a:xfrm>
              <a:custGeom>
                <a:avLst/>
                <a:gdLst>
                  <a:gd name="connsiteX0" fmla="*/ 390848 w 683426"/>
                  <a:gd name="connsiteY0" fmla="*/ 656486 h 886153"/>
                  <a:gd name="connsiteX1" fmla="*/ 465211 w 683426"/>
                  <a:gd name="connsiteY1" fmla="*/ 702997 h 886153"/>
                  <a:gd name="connsiteX2" fmla="*/ 509017 w 683426"/>
                  <a:gd name="connsiteY2" fmla="*/ 779827 h 886153"/>
                  <a:gd name="connsiteX3" fmla="*/ 501615 w 683426"/>
                  <a:gd name="connsiteY3" fmla="*/ 849221 h 886153"/>
                  <a:gd name="connsiteX4" fmla="*/ 474979 w 683426"/>
                  <a:gd name="connsiteY4" fmla="*/ 872815 h 886153"/>
                  <a:gd name="connsiteX5" fmla="*/ 414170 w 683426"/>
                  <a:gd name="connsiteY5" fmla="*/ 884341 h 886153"/>
                  <a:gd name="connsiteX6" fmla="*/ 188141 w 683426"/>
                  <a:gd name="connsiteY6" fmla="*/ 867068 h 886153"/>
                  <a:gd name="connsiteX7" fmla="*/ 130780 w 683426"/>
                  <a:gd name="connsiteY7" fmla="*/ 797370 h 886153"/>
                  <a:gd name="connsiteX8" fmla="*/ 168638 w 683426"/>
                  <a:gd name="connsiteY8" fmla="*/ 712630 h 886153"/>
                  <a:gd name="connsiteX9" fmla="*/ 257062 w 683426"/>
                  <a:gd name="connsiteY9" fmla="*/ 659765 h 886153"/>
                  <a:gd name="connsiteX10" fmla="*/ 269907 w 683426"/>
                  <a:gd name="connsiteY10" fmla="*/ 637152 h 886153"/>
                  <a:gd name="connsiteX11" fmla="*/ 264295 w 683426"/>
                  <a:gd name="connsiteY11" fmla="*/ 500898 h 886153"/>
                  <a:gd name="connsiteX12" fmla="*/ 252364 w 683426"/>
                  <a:gd name="connsiteY12" fmla="*/ 467401 h 886153"/>
                  <a:gd name="connsiteX13" fmla="*/ 242190 w 683426"/>
                  <a:gd name="connsiteY13" fmla="*/ 454388 h 886153"/>
                  <a:gd name="connsiteX14" fmla="*/ 206326 w 683426"/>
                  <a:gd name="connsiteY14" fmla="*/ 429476 h 886153"/>
                  <a:gd name="connsiteX15" fmla="*/ 170396 w 683426"/>
                  <a:gd name="connsiteY15" fmla="*/ 419843 h 886153"/>
                  <a:gd name="connsiteX16" fmla="*/ 76326 w 683426"/>
                  <a:gd name="connsiteY16" fmla="*/ 355756 h 886153"/>
                  <a:gd name="connsiteX17" fmla="*/ 3146 w 683426"/>
                  <a:gd name="connsiteY17" fmla="*/ 200033 h 886153"/>
                  <a:gd name="connsiteX18" fmla="*/ 14165 w 683426"/>
                  <a:gd name="connsiteY18" fmla="*/ 107282 h 886153"/>
                  <a:gd name="connsiteX19" fmla="*/ 91841 w 683426"/>
                  <a:gd name="connsiteY19" fmla="*/ 55329 h 886153"/>
                  <a:gd name="connsiteX20" fmla="*/ 112527 w 683426"/>
                  <a:gd name="connsiteY20" fmla="*/ 55499 h 886153"/>
                  <a:gd name="connsiteX21" fmla="*/ 124459 w 683426"/>
                  <a:gd name="connsiteY21" fmla="*/ 46812 h 886153"/>
                  <a:gd name="connsiteX22" fmla="*/ 134769 w 683426"/>
                  <a:gd name="connsiteY22" fmla="*/ 8548 h 886153"/>
                  <a:gd name="connsiteX23" fmla="*/ 171207 w 683426"/>
                  <a:gd name="connsiteY23" fmla="*/ 4087 h 886153"/>
                  <a:gd name="connsiteX24" fmla="*/ 332202 w 683426"/>
                  <a:gd name="connsiteY24" fmla="*/ 3377 h 886153"/>
                  <a:gd name="connsiteX25" fmla="*/ 506042 w 683426"/>
                  <a:gd name="connsiteY25" fmla="*/ 5134 h 886153"/>
                  <a:gd name="connsiteX26" fmla="*/ 539100 w 683426"/>
                  <a:gd name="connsiteY26" fmla="*/ 5844 h 886153"/>
                  <a:gd name="connsiteX27" fmla="*/ 554547 w 683426"/>
                  <a:gd name="connsiteY27" fmla="*/ 22238 h 886153"/>
                  <a:gd name="connsiteX28" fmla="*/ 556981 w 683426"/>
                  <a:gd name="connsiteY28" fmla="*/ 67836 h 886153"/>
                  <a:gd name="connsiteX29" fmla="*/ 589295 w 683426"/>
                  <a:gd name="connsiteY29" fmla="*/ 63340 h 886153"/>
                  <a:gd name="connsiteX30" fmla="*/ 681302 w 683426"/>
                  <a:gd name="connsiteY30" fmla="*/ 170457 h 886153"/>
                  <a:gd name="connsiteX31" fmla="*/ 653078 w 683426"/>
                  <a:gd name="connsiteY31" fmla="*/ 238904 h 886153"/>
                  <a:gd name="connsiteX32" fmla="*/ 526729 w 683426"/>
                  <a:gd name="connsiteY32" fmla="*/ 385771 h 886153"/>
                  <a:gd name="connsiteX33" fmla="*/ 444456 w 683426"/>
                  <a:gd name="connsiteY33" fmla="*/ 432518 h 886153"/>
                  <a:gd name="connsiteX34" fmla="*/ 401833 w 683426"/>
                  <a:gd name="connsiteY34" fmla="*/ 483592 h 886153"/>
                  <a:gd name="connsiteX35" fmla="*/ 390848 w 683426"/>
                  <a:gd name="connsiteY35" fmla="*/ 656486 h 886153"/>
                  <a:gd name="connsiteX36" fmla="*/ 264194 w 683426"/>
                  <a:gd name="connsiteY36" fmla="*/ 23658 h 886153"/>
                  <a:gd name="connsiteX37" fmla="*/ 264194 w 683426"/>
                  <a:gd name="connsiteY37" fmla="*/ 24097 h 886153"/>
                  <a:gd name="connsiteX38" fmla="*/ 177358 w 683426"/>
                  <a:gd name="connsiteY38" fmla="*/ 24266 h 886153"/>
                  <a:gd name="connsiteX39" fmla="*/ 147478 w 683426"/>
                  <a:gd name="connsiteY39" fmla="*/ 53234 h 886153"/>
                  <a:gd name="connsiteX40" fmla="*/ 256386 w 683426"/>
                  <a:gd name="connsiteY40" fmla="*/ 432214 h 886153"/>
                  <a:gd name="connsiteX41" fmla="*/ 308203 w 683426"/>
                  <a:gd name="connsiteY41" fmla="*/ 485012 h 886153"/>
                  <a:gd name="connsiteX42" fmla="*/ 358534 w 683426"/>
                  <a:gd name="connsiteY42" fmla="*/ 481733 h 886153"/>
                  <a:gd name="connsiteX43" fmla="*/ 404740 w 683426"/>
                  <a:gd name="connsiteY43" fmla="*/ 429003 h 886153"/>
                  <a:gd name="connsiteX44" fmla="*/ 516555 w 683426"/>
                  <a:gd name="connsiteY44" fmla="*/ 160418 h 886153"/>
                  <a:gd name="connsiteX45" fmla="*/ 529635 w 683426"/>
                  <a:gd name="connsiteY45" fmla="*/ 45628 h 886153"/>
                  <a:gd name="connsiteX46" fmla="*/ 516149 w 683426"/>
                  <a:gd name="connsiteY46" fmla="*/ 29708 h 886153"/>
                  <a:gd name="connsiteX47" fmla="*/ 507901 w 683426"/>
                  <a:gd name="connsiteY47" fmla="*/ 29336 h 886153"/>
                  <a:gd name="connsiteX48" fmla="*/ 264228 w 683426"/>
                  <a:gd name="connsiteY48" fmla="*/ 23624 h 886153"/>
                  <a:gd name="connsiteX49" fmla="*/ 300970 w 683426"/>
                  <a:gd name="connsiteY49" fmla="*/ 774825 h 886153"/>
                  <a:gd name="connsiteX50" fmla="*/ 453008 w 683426"/>
                  <a:gd name="connsiteY50" fmla="*/ 767253 h 886153"/>
                  <a:gd name="connsiteX51" fmla="*/ 472715 w 683426"/>
                  <a:gd name="connsiteY51" fmla="*/ 762622 h 886153"/>
                  <a:gd name="connsiteX52" fmla="*/ 475722 w 683426"/>
                  <a:gd name="connsiteY52" fmla="*/ 755794 h 886153"/>
                  <a:gd name="connsiteX53" fmla="*/ 471058 w 683426"/>
                  <a:gd name="connsiteY53" fmla="*/ 744775 h 886153"/>
                  <a:gd name="connsiteX54" fmla="*/ 340551 w 683426"/>
                  <a:gd name="connsiteY54" fmla="*/ 678220 h 886153"/>
                  <a:gd name="connsiteX55" fmla="*/ 324090 w 683426"/>
                  <a:gd name="connsiteY55" fmla="*/ 677747 h 886153"/>
                  <a:gd name="connsiteX56" fmla="*/ 226675 w 683426"/>
                  <a:gd name="connsiteY56" fmla="*/ 701678 h 886153"/>
                  <a:gd name="connsiteX57" fmla="*/ 162756 w 683426"/>
                  <a:gd name="connsiteY57" fmla="*/ 753057 h 886153"/>
                  <a:gd name="connsiteX58" fmla="*/ 165832 w 683426"/>
                  <a:gd name="connsiteY58" fmla="*/ 766374 h 886153"/>
                  <a:gd name="connsiteX59" fmla="*/ 177832 w 683426"/>
                  <a:gd name="connsiteY59" fmla="*/ 769213 h 886153"/>
                  <a:gd name="connsiteX60" fmla="*/ 300936 w 683426"/>
                  <a:gd name="connsiteY60" fmla="*/ 774858 h 886153"/>
                  <a:gd name="connsiteX61" fmla="*/ 364212 w 683426"/>
                  <a:gd name="connsiteY61" fmla="*/ 867068 h 886153"/>
                  <a:gd name="connsiteX62" fmla="*/ 439860 w 683426"/>
                  <a:gd name="connsiteY62" fmla="*/ 857401 h 886153"/>
                  <a:gd name="connsiteX63" fmla="*/ 485728 w 683426"/>
                  <a:gd name="connsiteY63" fmla="*/ 810519 h 886153"/>
                  <a:gd name="connsiteX64" fmla="*/ 466732 w 683426"/>
                  <a:gd name="connsiteY64" fmla="*/ 790035 h 886153"/>
                  <a:gd name="connsiteX65" fmla="*/ 256791 w 683426"/>
                  <a:gd name="connsiteY65" fmla="*/ 800074 h 886153"/>
                  <a:gd name="connsiteX66" fmla="*/ 170598 w 683426"/>
                  <a:gd name="connsiteY66" fmla="*/ 792638 h 886153"/>
                  <a:gd name="connsiteX67" fmla="*/ 155692 w 683426"/>
                  <a:gd name="connsiteY67" fmla="*/ 806902 h 886153"/>
                  <a:gd name="connsiteX68" fmla="*/ 178880 w 683426"/>
                  <a:gd name="connsiteY68" fmla="*/ 839993 h 886153"/>
                  <a:gd name="connsiteX69" fmla="*/ 364178 w 683426"/>
                  <a:gd name="connsiteY69" fmla="*/ 867068 h 886153"/>
                  <a:gd name="connsiteX70" fmla="*/ 23394 w 683426"/>
                  <a:gd name="connsiteY70" fmla="*/ 178130 h 886153"/>
                  <a:gd name="connsiteX71" fmla="*/ 29004 w 683426"/>
                  <a:gd name="connsiteY71" fmla="*/ 207131 h 886153"/>
                  <a:gd name="connsiteX72" fmla="*/ 94646 w 683426"/>
                  <a:gd name="connsiteY72" fmla="*/ 339328 h 886153"/>
                  <a:gd name="connsiteX73" fmla="*/ 182091 w 683426"/>
                  <a:gd name="connsiteY73" fmla="*/ 398312 h 886153"/>
                  <a:gd name="connsiteX74" fmla="*/ 201459 w 683426"/>
                  <a:gd name="connsiteY74" fmla="*/ 400069 h 886153"/>
                  <a:gd name="connsiteX75" fmla="*/ 196558 w 683426"/>
                  <a:gd name="connsiteY75" fmla="*/ 378876 h 886153"/>
                  <a:gd name="connsiteX76" fmla="*/ 180772 w 683426"/>
                  <a:gd name="connsiteY76" fmla="*/ 366640 h 886153"/>
                  <a:gd name="connsiteX77" fmla="*/ 69870 w 683426"/>
                  <a:gd name="connsiteY77" fmla="*/ 264560 h 886153"/>
                  <a:gd name="connsiteX78" fmla="*/ 48440 w 683426"/>
                  <a:gd name="connsiteY78" fmla="*/ 173871 h 886153"/>
                  <a:gd name="connsiteX79" fmla="*/ 87954 w 683426"/>
                  <a:gd name="connsiteY79" fmla="*/ 126380 h 886153"/>
                  <a:gd name="connsiteX80" fmla="*/ 108268 w 683426"/>
                  <a:gd name="connsiteY80" fmla="*/ 123473 h 886153"/>
                  <a:gd name="connsiteX81" fmla="*/ 124595 w 683426"/>
                  <a:gd name="connsiteY81" fmla="*/ 101705 h 886153"/>
                  <a:gd name="connsiteX82" fmla="*/ 101305 w 683426"/>
                  <a:gd name="connsiteY82" fmla="*/ 79126 h 886153"/>
                  <a:gd name="connsiteX83" fmla="*/ 37421 w 683426"/>
                  <a:gd name="connsiteY83" fmla="*/ 115090 h 886153"/>
                  <a:gd name="connsiteX84" fmla="*/ 23427 w 683426"/>
                  <a:gd name="connsiteY84" fmla="*/ 178130 h 886153"/>
                  <a:gd name="connsiteX85" fmla="*/ 457436 w 683426"/>
                  <a:gd name="connsiteY85" fmla="*/ 396655 h 886153"/>
                  <a:gd name="connsiteX86" fmla="*/ 506516 w 683426"/>
                  <a:gd name="connsiteY86" fmla="*/ 370628 h 886153"/>
                  <a:gd name="connsiteX87" fmla="*/ 634995 w 683426"/>
                  <a:gd name="connsiteY87" fmla="*/ 221193 h 886153"/>
                  <a:gd name="connsiteX88" fmla="*/ 656593 w 683426"/>
                  <a:gd name="connsiteY88" fmla="*/ 172282 h 886153"/>
                  <a:gd name="connsiteX89" fmla="*/ 643513 w 683426"/>
                  <a:gd name="connsiteY89" fmla="*/ 107519 h 886153"/>
                  <a:gd name="connsiteX90" fmla="*/ 575099 w 683426"/>
                  <a:gd name="connsiteY90" fmla="*/ 90077 h 886153"/>
                  <a:gd name="connsiteX91" fmla="*/ 552688 w 683426"/>
                  <a:gd name="connsiteY91" fmla="*/ 100184 h 886153"/>
                  <a:gd name="connsiteX92" fmla="*/ 547821 w 683426"/>
                  <a:gd name="connsiteY92" fmla="*/ 114955 h 886153"/>
                  <a:gd name="connsiteX93" fmla="*/ 559212 w 683426"/>
                  <a:gd name="connsiteY93" fmla="*/ 123169 h 886153"/>
                  <a:gd name="connsiteX94" fmla="*/ 596191 w 683426"/>
                  <a:gd name="connsiteY94" fmla="*/ 122222 h 886153"/>
                  <a:gd name="connsiteX95" fmla="*/ 629451 w 683426"/>
                  <a:gd name="connsiteY95" fmla="*/ 153286 h 886153"/>
                  <a:gd name="connsiteX96" fmla="*/ 622555 w 683426"/>
                  <a:gd name="connsiteY96" fmla="*/ 209734 h 886153"/>
                  <a:gd name="connsiteX97" fmla="*/ 587741 w 683426"/>
                  <a:gd name="connsiteY97" fmla="*/ 260504 h 886153"/>
                  <a:gd name="connsiteX98" fmla="*/ 495091 w 683426"/>
                  <a:gd name="connsiteY98" fmla="*/ 342235 h 886153"/>
                  <a:gd name="connsiteX99" fmla="*/ 457402 w 683426"/>
                  <a:gd name="connsiteY99" fmla="*/ 396588 h 886153"/>
                  <a:gd name="connsiteX100" fmla="*/ 371243 w 683426"/>
                  <a:gd name="connsiteY100" fmla="*/ 511005 h 886153"/>
                  <a:gd name="connsiteX101" fmla="*/ 332980 w 683426"/>
                  <a:gd name="connsiteY101" fmla="*/ 522700 h 886153"/>
                  <a:gd name="connsiteX102" fmla="*/ 289883 w 683426"/>
                  <a:gd name="connsiteY102" fmla="*/ 509856 h 886153"/>
                  <a:gd name="connsiteX103" fmla="*/ 290694 w 683426"/>
                  <a:gd name="connsiteY103" fmla="*/ 613525 h 886153"/>
                  <a:gd name="connsiteX104" fmla="*/ 333892 w 683426"/>
                  <a:gd name="connsiteY104" fmla="*/ 653647 h 886153"/>
                  <a:gd name="connsiteX105" fmla="*/ 346263 w 683426"/>
                  <a:gd name="connsiteY105" fmla="*/ 653478 h 886153"/>
                  <a:gd name="connsiteX106" fmla="*/ 367255 w 683426"/>
                  <a:gd name="connsiteY106" fmla="*/ 634076 h 886153"/>
                  <a:gd name="connsiteX107" fmla="*/ 374522 w 683426"/>
                  <a:gd name="connsiteY107" fmla="*/ 519016 h 886153"/>
                  <a:gd name="connsiteX108" fmla="*/ 371209 w 683426"/>
                  <a:gd name="connsiteY108" fmla="*/ 510971 h 886153"/>
                  <a:gd name="connsiteX109" fmla="*/ 168874 w 683426"/>
                  <a:gd name="connsiteY109" fmla="*/ 333278 h 886153"/>
                  <a:gd name="connsiteX110" fmla="*/ 170328 w 683426"/>
                  <a:gd name="connsiteY110" fmla="*/ 320400 h 886153"/>
                  <a:gd name="connsiteX111" fmla="*/ 130104 w 683426"/>
                  <a:gd name="connsiteY111" fmla="*/ 165353 h 886153"/>
                  <a:gd name="connsiteX112" fmla="*/ 107119 w 683426"/>
                  <a:gd name="connsiteY112" fmla="*/ 147066 h 886153"/>
                  <a:gd name="connsiteX113" fmla="*/ 72372 w 683426"/>
                  <a:gd name="connsiteY113" fmla="*/ 180056 h 886153"/>
                  <a:gd name="connsiteX114" fmla="*/ 87515 w 683426"/>
                  <a:gd name="connsiteY114" fmla="*/ 247152 h 886153"/>
                  <a:gd name="connsiteX115" fmla="*/ 168874 w 683426"/>
                  <a:gd name="connsiteY115" fmla="*/ 333244 h 886153"/>
                  <a:gd name="connsiteX116" fmla="*/ 508577 w 683426"/>
                  <a:gd name="connsiteY116" fmla="*/ 296232 h 886153"/>
                  <a:gd name="connsiteX117" fmla="*/ 588754 w 683426"/>
                  <a:gd name="connsiteY117" fmla="*/ 220415 h 886153"/>
                  <a:gd name="connsiteX118" fmla="*/ 604810 w 683426"/>
                  <a:gd name="connsiteY118" fmla="*/ 187459 h 886153"/>
                  <a:gd name="connsiteX119" fmla="*/ 563201 w 683426"/>
                  <a:gd name="connsiteY119" fmla="*/ 148080 h 886153"/>
                  <a:gd name="connsiteX120" fmla="*/ 539776 w 683426"/>
                  <a:gd name="connsiteY120" fmla="*/ 168327 h 886153"/>
                  <a:gd name="connsiteX121" fmla="*/ 508577 w 683426"/>
                  <a:gd name="connsiteY121" fmla="*/ 296232 h 886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683426" h="886153">
                    <a:moveTo>
                      <a:pt x="390848" y="656486"/>
                    </a:moveTo>
                    <a:cubicBezTo>
                      <a:pt x="416739" y="671562"/>
                      <a:pt x="442631" y="684609"/>
                      <a:pt x="465211" y="702997"/>
                    </a:cubicBezTo>
                    <a:cubicBezTo>
                      <a:pt x="489784" y="723007"/>
                      <a:pt x="505908" y="747581"/>
                      <a:pt x="509017" y="779827"/>
                    </a:cubicBezTo>
                    <a:cubicBezTo>
                      <a:pt x="511315" y="803522"/>
                      <a:pt x="506853" y="826507"/>
                      <a:pt x="501615" y="849221"/>
                    </a:cubicBezTo>
                    <a:cubicBezTo>
                      <a:pt x="498572" y="862438"/>
                      <a:pt x="487418" y="869840"/>
                      <a:pt x="474979" y="872815"/>
                    </a:cubicBezTo>
                    <a:cubicBezTo>
                      <a:pt x="454935" y="877648"/>
                      <a:pt x="434620" y="883090"/>
                      <a:pt x="414170" y="884341"/>
                    </a:cubicBezTo>
                    <a:cubicBezTo>
                      <a:pt x="338151" y="888938"/>
                      <a:pt x="262538" y="885355"/>
                      <a:pt x="188141" y="867068"/>
                    </a:cubicBezTo>
                    <a:cubicBezTo>
                      <a:pt x="137845" y="854697"/>
                      <a:pt x="131895" y="847700"/>
                      <a:pt x="130780" y="797370"/>
                    </a:cubicBezTo>
                    <a:cubicBezTo>
                      <a:pt x="129699" y="748088"/>
                      <a:pt x="131524" y="743998"/>
                      <a:pt x="168638" y="712630"/>
                    </a:cubicBezTo>
                    <a:cubicBezTo>
                      <a:pt x="195205" y="690152"/>
                      <a:pt x="225086" y="673116"/>
                      <a:pt x="257062" y="659765"/>
                    </a:cubicBezTo>
                    <a:cubicBezTo>
                      <a:pt x="267709" y="655303"/>
                      <a:pt x="271089" y="648374"/>
                      <a:pt x="269907" y="637152"/>
                    </a:cubicBezTo>
                    <a:cubicBezTo>
                      <a:pt x="265039" y="591858"/>
                      <a:pt x="262301" y="546429"/>
                      <a:pt x="264295" y="500898"/>
                    </a:cubicBezTo>
                    <a:cubicBezTo>
                      <a:pt x="264870" y="487446"/>
                      <a:pt x="261794" y="476764"/>
                      <a:pt x="252364" y="467401"/>
                    </a:cubicBezTo>
                    <a:cubicBezTo>
                      <a:pt x="248476" y="463548"/>
                      <a:pt x="244893" y="459120"/>
                      <a:pt x="242190" y="454388"/>
                    </a:cubicBezTo>
                    <a:cubicBezTo>
                      <a:pt x="234144" y="440259"/>
                      <a:pt x="222619" y="432147"/>
                      <a:pt x="206326" y="429476"/>
                    </a:cubicBezTo>
                    <a:cubicBezTo>
                      <a:pt x="194157" y="427482"/>
                      <a:pt x="182260" y="423460"/>
                      <a:pt x="170396" y="419843"/>
                    </a:cubicBezTo>
                    <a:cubicBezTo>
                      <a:pt x="132403" y="408283"/>
                      <a:pt x="101237" y="387360"/>
                      <a:pt x="76326" y="355756"/>
                    </a:cubicBezTo>
                    <a:cubicBezTo>
                      <a:pt x="39719" y="309346"/>
                      <a:pt x="14673" y="257968"/>
                      <a:pt x="3146" y="200033"/>
                    </a:cubicBezTo>
                    <a:cubicBezTo>
                      <a:pt x="-3208" y="167989"/>
                      <a:pt x="-133" y="137027"/>
                      <a:pt x="14165" y="107282"/>
                    </a:cubicBezTo>
                    <a:cubicBezTo>
                      <a:pt x="29883" y="74495"/>
                      <a:pt x="54525" y="55532"/>
                      <a:pt x="91841" y="55329"/>
                    </a:cubicBezTo>
                    <a:cubicBezTo>
                      <a:pt x="98736" y="55296"/>
                      <a:pt x="105632" y="55600"/>
                      <a:pt x="112527" y="55499"/>
                    </a:cubicBezTo>
                    <a:cubicBezTo>
                      <a:pt x="118409" y="55397"/>
                      <a:pt x="122871" y="53470"/>
                      <a:pt x="124459" y="46812"/>
                    </a:cubicBezTo>
                    <a:cubicBezTo>
                      <a:pt x="127569" y="33899"/>
                      <a:pt x="121248" y="17776"/>
                      <a:pt x="134769" y="8548"/>
                    </a:cubicBezTo>
                    <a:cubicBezTo>
                      <a:pt x="145517" y="1214"/>
                      <a:pt x="159038" y="5675"/>
                      <a:pt x="171207" y="4087"/>
                    </a:cubicBezTo>
                    <a:cubicBezTo>
                      <a:pt x="224849" y="-2876"/>
                      <a:pt x="278391" y="571"/>
                      <a:pt x="332202" y="3377"/>
                    </a:cubicBezTo>
                    <a:cubicBezTo>
                      <a:pt x="390037" y="6385"/>
                      <a:pt x="448073" y="4695"/>
                      <a:pt x="506042" y="5134"/>
                    </a:cubicBezTo>
                    <a:cubicBezTo>
                      <a:pt x="517061" y="5202"/>
                      <a:pt x="528115" y="4932"/>
                      <a:pt x="539100" y="5844"/>
                    </a:cubicBezTo>
                    <a:cubicBezTo>
                      <a:pt x="548531" y="6622"/>
                      <a:pt x="553364" y="12976"/>
                      <a:pt x="554547" y="22238"/>
                    </a:cubicBezTo>
                    <a:cubicBezTo>
                      <a:pt x="556441" y="37077"/>
                      <a:pt x="549916" y="52423"/>
                      <a:pt x="556981" y="67836"/>
                    </a:cubicBezTo>
                    <a:cubicBezTo>
                      <a:pt x="567966" y="66247"/>
                      <a:pt x="578581" y="63881"/>
                      <a:pt x="589295" y="63340"/>
                    </a:cubicBezTo>
                    <a:cubicBezTo>
                      <a:pt x="652098" y="60095"/>
                      <a:pt x="693471" y="108871"/>
                      <a:pt x="681302" y="170457"/>
                    </a:cubicBezTo>
                    <a:cubicBezTo>
                      <a:pt x="676401" y="195335"/>
                      <a:pt x="665889" y="217610"/>
                      <a:pt x="653078" y="238904"/>
                    </a:cubicBezTo>
                    <a:cubicBezTo>
                      <a:pt x="619344" y="295015"/>
                      <a:pt x="575944" y="343046"/>
                      <a:pt x="526729" y="385771"/>
                    </a:cubicBezTo>
                    <a:cubicBezTo>
                      <a:pt x="502594" y="406728"/>
                      <a:pt x="474810" y="422006"/>
                      <a:pt x="444456" y="432518"/>
                    </a:cubicBezTo>
                    <a:cubicBezTo>
                      <a:pt x="420119" y="440969"/>
                      <a:pt x="404267" y="460168"/>
                      <a:pt x="401833" y="483592"/>
                    </a:cubicBezTo>
                    <a:cubicBezTo>
                      <a:pt x="395850" y="540953"/>
                      <a:pt x="394228" y="598787"/>
                      <a:pt x="390848" y="656486"/>
                    </a:cubicBezTo>
                    <a:close/>
                    <a:moveTo>
                      <a:pt x="264194" y="23658"/>
                    </a:moveTo>
                    <a:cubicBezTo>
                      <a:pt x="264194" y="23658"/>
                      <a:pt x="264194" y="23962"/>
                      <a:pt x="264194" y="24097"/>
                    </a:cubicBezTo>
                    <a:cubicBezTo>
                      <a:pt x="235260" y="24097"/>
                      <a:pt x="206292" y="23556"/>
                      <a:pt x="177358" y="24266"/>
                    </a:cubicBezTo>
                    <a:cubicBezTo>
                      <a:pt x="152920" y="24875"/>
                      <a:pt x="148222" y="29809"/>
                      <a:pt x="147478" y="53234"/>
                    </a:cubicBezTo>
                    <a:cubicBezTo>
                      <a:pt x="142949" y="191278"/>
                      <a:pt x="180941" y="317155"/>
                      <a:pt x="256386" y="432214"/>
                    </a:cubicBezTo>
                    <a:cubicBezTo>
                      <a:pt x="270143" y="453171"/>
                      <a:pt x="287686" y="470613"/>
                      <a:pt x="308203" y="485012"/>
                    </a:cubicBezTo>
                    <a:cubicBezTo>
                      <a:pt x="330918" y="500966"/>
                      <a:pt x="336630" y="500662"/>
                      <a:pt x="358534" y="481733"/>
                    </a:cubicBezTo>
                    <a:cubicBezTo>
                      <a:pt x="376347" y="466320"/>
                      <a:pt x="391456" y="448439"/>
                      <a:pt x="404740" y="429003"/>
                    </a:cubicBezTo>
                    <a:cubicBezTo>
                      <a:pt x="460681" y="347238"/>
                      <a:pt x="501107" y="258881"/>
                      <a:pt x="516555" y="160418"/>
                    </a:cubicBezTo>
                    <a:cubicBezTo>
                      <a:pt x="522538" y="122391"/>
                      <a:pt x="525782" y="83959"/>
                      <a:pt x="529635" y="45628"/>
                    </a:cubicBezTo>
                    <a:cubicBezTo>
                      <a:pt x="530785" y="34271"/>
                      <a:pt x="526898" y="30756"/>
                      <a:pt x="516149" y="29708"/>
                    </a:cubicBezTo>
                    <a:cubicBezTo>
                      <a:pt x="513411" y="29438"/>
                      <a:pt x="510640" y="29404"/>
                      <a:pt x="507901" y="29336"/>
                    </a:cubicBezTo>
                    <a:cubicBezTo>
                      <a:pt x="426677" y="27410"/>
                      <a:pt x="345452" y="25517"/>
                      <a:pt x="264228" y="23624"/>
                    </a:cubicBezTo>
                    <a:close/>
                    <a:moveTo>
                      <a:pt x="300970" y="774825"/>
                    </a:moveTo>
                    <a:cubicBezTo>
                      <a:pt x="351942" y="777934"/>
                      <a:pt x="402509" y="772627"/>
                      <a:pt x="453008" y="767253"/>
                    </a:cubicBezTo>
                    <a:cubicBezTo>
                      <a:pt x="459701" y="766543"/>
                      <a:pt x="466359" y="764785"/>
                      <a:pt x="472715" y="762622"/>
                    </a:cubicBezTo>
                    <a:cubicBezTo>
                      <a:pt x="474405" y="762048"/>
                      <a:pt x="476095" y="757924"/>
                      <a:pt x="475722" y="755794"/>
                    </a:cubicBezTo>
                    <a:cubicBezTo>
                      <a:pt x="475013" y="751941"/>
                      <a:pt x="473661" y="747479"/>
                      <a:pt x="471058" y="744775"/>
                    </a:cubicBezTo>
                    <a:cubicBezTo>
                      <a:pt x="435330" y="707459"/>
                      <a:pt x="397405" y="674266"/>
                      <a:pt x="340551" y="678220"/>
                    </a:cubicBezTo>
                    <a:cubicBezTo>
                      <a:pt x="335109" y="678592"/>
                      <a:pt x="329430" y="678795"/>
                      <a:pt x="324090" y="677747"/>
                    </a:cubicBezTo>
                    <a:cubicBezTo>
                      <a:pt x="287821" y="670581"/>
                      <a:pt x="256690" y="683595"/>
                      <a:pt x="226675" y="701678"/>
                    </a:cubicBezTo>
                    <a:cubicBezTo>
                      <a:pt x="203047" y="715943"/>
                      <a:pt x="180637" y="731660"/>
                      <a:pt x="162756" y="753057"/>
                    </a:cubicBezTo>
                    <a:cubicBezTo>
                      <a:pt x="159038" y="757484"/>
                      <a:pt x="160863" y="764988"/>
                      <a:pt x="165832" y="766374"/>
                    </a:cubicBezTo>
                    <a:cubicBezTo>
                      <a:pt x="169787" y="767490"/>
                      <a:pt x="173810" y="768267"/>
                      <a:pt x="177832" y="769213"/>
                    </a:cubicBezTo>
                    <a:cubicBezTo>
                      <a:pt x="218529" y="778745"/>
                      <a:pt x="259901" y="773844"/>
                      <a:pt x="300936" y="774858"/>
                    </a:cubicBezTo>
                    <a:close/>
                    <a:moveTo>
                      <a:pt x="364212" y="867068"/>
                    </a:moveTo>
                    <a:cubicBezTo>
                      <a:pt x="388144" y="864094"/>
                      <a:pt x="414170" y="861694"/>
                      <a:pt x="439860" y="857401"/>
                    </a:cubicBezTo>
                    <a:cubicBezTo>
                      <a:pt x="475824" y="851418"/>
                      <a:pt x="480117" y="846281"/>
                      <a:pt x="485728" y="810519"/>
                    </a:cubicBezTo>
                    <a:cubicBezTo>
                      <a:pt x="488500" y="792672"/>
                      <a:pt x="484680" y="788480"/>
                      <a:pt x="466732" y="790035"/>
                    </a:cubicBezTo>
                    <a:cubicBezTo>
                      <a:pt x="396898" y="796119"/>
                      <a:pt x="327064" y="801190"/>
                      <a:pt x="256791" y="800074"/>
                    </a:cubicBezTo>
                    <a:cubicBezTo>
                      <a:pt x="227756" y="799635"/>
                      <a:pt x="199397" y="794058"/>
                      <a:pt x="170598" y="792638"/>
                    </a:cubicBezTo>
                    <a:cubicBezTo>
                      <a:pt x="159883" y="792131"/>
                      <a:pt x="155827" y="796221"/>
                      <a:pt x="155692" y="806902"/>
                    </a:cubicBezTo>
                    <a:cubicBezTo>
                      <a:pt x="155421" y="828062"/>
                      <a:pt x="158970" y="834214"/>
                      <a:pt x="178880" y="839993"/>
                    </a:cubicBezTo>
                    <a:cubicBezTo>
                      <a:pt x="238674" y="857266"/>
                      <a:pt x="300531" y="860849"/>
                      <a:pt x="364178" y="867068"/>
                    </a:cubicBezTo>
                    <a:close/>
                    <a:moveTo>
                      <a:pt x="23394" y="178130"/>
                    </a:moveTo>
                    <a:cubicBezTo>
                      <a:pt x="24306" y="182862"/>
                      <a:pt x="26097" y="195132"/>
                      <a:pt x="29004" y="207131"/>
                    </a:cubicBezTo>
                    <a:cubicBezTo>
                      <a:pt x="40869" y="256143"/>
                      <a:pt x="63482" y="299645"/>
                      <a:pt x="94646" y="339328"/>
                    </a:cubicBezTo>
                    <a:cubicBezTo>
                      <a:pt x="117733" y="368735"/>
                      <a:pt x="146498" y="388205"/>
                      <a:pt x="182091" y="398312"/>
                    </a:cubicBezTo>
                    <a:cubicBezTo>
                      <a:pt x="188580" y="400137"/>
                      <a:pt x="196219" y="405376"/>
                      <a:pt x="201459" y="400069"/>
                    </a:cubicBezTo>
                    <a:cubicBezTo>
                      <a:pt x="209132" y="392295"/>
                      <a:pt x="198958" y="385805"/>
                      <a:pt x="196558" y="378876"/>
                    </a:cubicBezTo>
                    <a:cubicBezTo>
                      <a:pt x="194123" y="371845"/>
                      <a:pt x="187195" y="369344"/>
                      <a:pt x="180772" y="366640"/>
                    </a:cubicBezTo>
                    <a:cubicBezTo>
                      <a:pt x="131692" y="345784"/>
                      <a:pt x="98939" y="306913"/>
                      <a:pt x="69870" y="264560"/>
                    </a:cubicBezTo>
                    <a:cubicBezTo>
                      <a:pt x="51246" y="237451"/>
                      <a:pt x="45094" y="206590"/>
                      <a:pt x="48440" y="173871"/>
                    </a:cubicBezTo>
                    <a:cubicBezTo>
                      <a:pt x="50941" y="149230"/>
                      <a:pt x="64225" y="133242"/>
                      <a:pt x="87954" y="126380"/>
                    </a:cubicBezTo>
                    <a:cubicBezTo>
                      <a:pt x="94477" y="124487"/>
                      <a:pt x="101508" y="123338"/>
                      <a:pt x="108268" y="123473"/>
                    </a:cubicBezTo>
                    <a:cubicBezTo>
                      <a:pt x="122195" y="123710"/>
                      <a:pt x="126488" y="117524"/>
                      <a:pt x="124595" y="101705"/>
                    </a:cubicBezTo>
                    <a:cubicBezTo>
                      <a:pt x="122499" y="84432"/>
                      <a:pt x="117936" y="80613"/>
                      <a:pt x="101305" y="79126"/>
                    </a:cubicBezTo>
                    <a:cubicBezTo>
                      <a:pt x="71561" y="76489"/>
                      <a:pt x="50941" y="89266"/>
                      <a:pt x="37421" y="115090"/>
                    </a:cubicBezTo>
                    <a:cubicBezTo>
                      <a:pt x="28329" y="132464"/>
                      <a:pt x="22549" y="150649"/>
                      <a:pt x="23427" y="178130"/>
                    </a:cubicBezTo>
                    <a:close/>
                    <a:moveTo>
                      <a:pt x="457436" y="396655"/>
                    </a:moveTo>
                    <a:cubicBezTo>
                      <a:pt x="479678" y="393444"/>
                      <a:pt x="493434" y="381715"/>
                      <a:pt x="506516" y="370628"/>
                    </a:cubicBezTo>
                    <a:cubicBezTo>
                      <a:pt x="557116" y="327633"/>
                      <a:pt x="601497" y="278891"/>
                      <a:pt x="634995" y="221193"/>
                    </a:cubicBezTo>
                    <a:cubicBezTo>
                      <a:pt x="643884" y="205881"/>
                      <a:pt x="650205" y="188912"/>
                      <a:pt x="656593" y="172282"/>
                    </a:cubicBezTo>
                    <a:cubicBezTo>
                      <a:pt x="665821" y="148216"/>
                      <a:pt x="661630" y="125738"/>
                      <a:pt x="643513" y="107519"/>
                    </a:cubicBezTo>
                    <a:cubicBezTo>
                      <a:pt x="624618" y="88556"/>
                      <a:pt x="601058" y="82776"/>
                      <a:pt x="575099" y="90077"/>
                    </a:cubicBezTo>
                    <a:cubicBezTo>
                      <a:pt x="567291" y="92274"/>
                      <a:pt x="559753" y="96060"/>
                      <a:pt x="552688" y="100184"/>
                    </a:cubicBezTo>
                    <a:cubicBezTo>
                      <a:pt x="547483" y="103226"/>
                      <a:pt x="547618" y="109513"/>
                      <a:pt x="547821" y="114955"/>
                    </a:cubicBezTo>
                    <a:cubicBezTo>
                      <a:pt x="548126" y="122222"/>
                      <a:pt x="553398" y="123338"/>
                      <a:pt x="559212" y="123169"/>
                    </a:cubicBezTo>
                    <a:cubicBezTo>
                      <a:pt x="571550" y="122831"/>
                      <a:pt x="583988" y="121141"/>
                      <a:pt x="596191" y="122222"/>
                    </a:cubicBezTo>
                    <a:cubicBezTo>
                      <a:pt x="615221" y="123912"/>
                      <a:pt x="626240" y="134627"/>
                      <a:pt x="629451" y="153286"/>
                    </a:cubicBezTo>
                    <a:cubicBezTo>
                      <a:pt x="632797" y="172654"/>
                      <a:pt x="630634" y="191447"/>
                      <a:pt x="622555" y="209734"/>
                    </a:cubicBezTo>
                    <a:cubicBezTo>
                      <a:pt x="614072" y="228933"/>
                      <a:pt x="601666" y="245192"/>
                      <a:pt x="587741" y="260504"/>
                    </a:cubicBezTo>
                    <a:cubicBezTo>
                      <a:pt x="559888" y="291195"/>
                      <a:pt x="528790" y="318270"/>
                      <a:pt x="495091" y="342235"/>
                    </a:cubicBezTo>
                    <a:cubicBezTo>
                      <a:pt x="476737" y="355283"/>
                      <a:pt x="465447" y="372386"/>
                      <a:pt x="457402" y="396588"/>
                    </a:cubicBezTo>
                    <a:close/>
                    <a:moveTo>
                      <a:pt x="371243" y="511005"/>
                    </a:moveTo>
                    <a:cubicBezTo>
                      <a:pt x="356810" y="508504"/>
                      <a:pt x="346737" y="521112"/>
                      <a:pt x="332980" y="522700"/>
                    </a:cubicBezTo>
                    <a:cubicBezTo>
                      <a:pt x="316822" y="524559"/>
                      <a:pt x="307054" y="507253"/>
                      <a:pt x="289883" y="509856"/>
                    </a:cubicBezTo>
                    <a:cubicBezTo>
                      <a:pt x="286098" y="545313"/>
                      <a:pt x="289984" y="579385"/>
                      <a:pt x="290694" y="613525"/>
                    </a:cubicBezTo>
                    <a:cubicBezTo>
                      <a:pt x="291641" y="657906"/>
                      <a:pt x="298096" y="653174"/>
                      <a:pt x="333892" y="653647"/>
                    </a:cubicBezTo>
                    <a:cubicBezTo>
                      <a:pt x="338016" y="653714"/>
                      <a:pt x="342173" y="653714"/>
                      <a:pt x="346263" y="653478"/>
                    </a:cubicBezTo>
                    <a:cubicBezTo>
                      <a:pt x="361981" y="652531"/>
                      <a:pt x="364686" y="651044"/>
                      <a:pt x="367255" y="634076"/>
                    </a:cubicBezTo>
                    <a:cubicBezTo>
                      <a:pt x="373034" y="595982"/>
                      <a:pt x="374386" y="557516"/>
                      <a:pt x="374522" y="519016"/>
                    </a:cubicBezTo>
                    <a:cubicBezTo>
                      <a:pt x="374522" y="516549"/>
                      <a:pt x="372527" y="514047"/>
                      <a:pt x="371209" y="510971"/>
                    </a:cubicBezTo>
                    <a:close/>
                    <a:moveTo>
                      <a:pt x="168874" y="333278"/>
                    </a:moveTo>
                    <a:cubicBezTo>
                      <a:pt x="169854" y="325504"/>
                      <a:pt x="171173" y="322563"/>
                      <a:pt x="170328" y="320400"/>
                    </a:cubicBezTo>
                    <a:cubicBezTo>
                      <a:pt x="151027" y="270238"/>
                      <a:pt x="136087" y="218996"/>
                      <a:pt x="130104" y="165353"/>
                    </a:cubicBezTo>
                    <a:cubicBezTo>
                      <a:pt x="128718" y="152812"/>
                      <a:pt x="119997" y="146762"/>
                      <a:pt x="107119" y="147066"/>
                    </a:cubicBezTo>
                    <a:cubicBezTo>
                      <a:pt x="86872" y="147539"/>
                      <a:pt x="74264" y="159404"/>
                      <a:pt x="72372" y="180056"/>
                    </a:cubicBezTo>
                    <a:cubicBezTo>
                      <a:pt x="70174" y="204022"/>
                      <a:pt x="74805" y="226432"/>
                      <a:pt x="87515" y="247152"/>
                    </a:cubicBezTo>
                    <a:cubicBezTo>
                      <a:pt x="107863" y="280311"/>
                      <a:pt x="134464" y="307420"/>
                      <a:pt x="168874" y="333244"/>
                    </a:cubicBezTo>
                    <a:close/>
                    <a:moveTo>
                      <a:pt x="508577" y="296232"/>
                    </a:moveTo>
                    <a:cubicBezTo>
                      <a:pt x="540351" y="275478"/>
                      <a:pt x="566851" y="250262"/>
                      <a:pt x="588754" y="220415"/>
                    </a:cubicBezTo>
                    <a:cubicBezTo>
                      <a:pt x="596022" y="210478"/>
                      <a:pt x="602208" y="199729"/>
                      <a:pt x="604810" y="187459"/>
                    </a:cubicBezTo>
                    <a:cubicBezTo>
                      <a:pt x="613700" y="145444"/>
                      <a:pt x="595785" y="140813"/>
                      <a:pt x="563201" y="148080"/>
                    </a:cubicBezTo>
                    <a:cubicBezTo>
                      <a:pt x="552722" y="150413"/>
                      <a:pt x="541973" y="155550"/>
                      <a:pt x="539776" y="168327"/>
                    </a:cubicBezTo>
                    <a:cubicBezTo>
                      <a:pt x="532475" y="211289"/>
                      <a:pt x="519293" y="252695"/>
                      <a:pt x="508577" y="296232"/>
                    </a:cubicBezTo>
                    <a:close/>
                  </a:path>
                </a:pathLst>
              </a:custGeom>
              <a:grpFill/>
              <a:ln w="3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6BED2766-9DCB-09DC-BD7E-D2C094B2A1C2}"/>
                  </a:ext>
                </a:extLst>
              </p:cNvPr>
              <p:cNvSpPr/>
              <p:nvPr/>
            </p:nvSpPr>
            <p:spPr>
              <a:xfrm>
                <a:off x="8168546" y="9317930"/>
                <a:ext cx="89954" cy="288898"/>
              </a:xfrm>
              <a:custGeom>
                <a:avLst/>
                <a:gdLst>
                  <a:gd name="connsiteX0" fmla="*/ 39302 w 89954"/>
                  <a:gd name="connsiteY0" fmla="*/ 288780 h 288898"/>
                  <a:gd name="connsiteX1" fmla="*/ 9050 w 89954"/>
                  <a:gd name="connsiteY1" fmla="*/ 288577 h 288898"/>
                  <a:gd name="connsiteX2" fmla="*/ 161 w 89954"/>
                  <a:gd name="connsiteY2" fmla="*/ 281885 h 288898"/>
                  <a:gd name="connsiteX3" fmla="*/ 3946 w 89954"/>
                  <a:gd name="connsiteY3" fmla="*/ 271102 h 288898"/>
                  <a:gd name="connsiteX4" fmla="*/ 7259 w 89954"/>
                  <a:gd name="connsiteY4" fmla="*/ 268736 h 288898"/>
                  <a:gd name="connsiteX5" fmla="*/ 32171 w 89954"/>
                  <a:gd name="connsiteY5" fmla="*/ 231520 h 288898"/>
                  <a:gd name="connsiteX6" fmla="*/ 31055 w 89954"/>
                  <a:gd name="connsiteY6" fmla="*/ 128257 h 288898"/>
                  <a:gd name="connsiteX7" fmla="*/ 27675 w 89954"/>
                  <a:gd name="connsiteY7" fmla="*/ 74750 h 288898"/>
                  <a:gd name="connsiteX8" fmla="*/ 9862 w 89954"/>
                  <a:gd name="connsiteY8" fmla="*/ 57477 h 288898"/>
                  <a:gd name="connsiteX9" fmla="*/ 1648 w 89954"/>
                  <a:gd name="connsiteY9" fmla="*/ 42470 h 288898"/>
                  <a:gd name="connsiteX10" fmla="*/ 25580 w 89954"/>
                  <a:gd name="connsiteY10" fmla="*/ 4173 h 288898"/>
                  <a:gd name="connsiteX11" fmla="*/ 40689 w 89954"/>
                  <a:gd name="connsiteY11" fmla="*/ 1367 h 288898"/>
                  <a:gd name="connsiteX12" fmla="*/ 48125 w 89954"/>
                  <a:gd name="connsiteY12" fmla="*/ 9953 h 288898"/>
                  <a:gd name="connsiteX13" fmla="*/ 50626 w 89954"/>
                  <a:gd name="connsiteY13" fmla="*/ 38684 h 288898"/>
                  <a:gd name="connsiteX14" fmla="*/ 56035 w 89954"/>
                  <a:gd name="connsiteY14" fmla="*/ 236726 h 288898"/>
                  <a:gd name="connsiteX15" fmla="*/ 61240 w 89954"/>
                  <a:gd name="connsiteY15" fmla="*/ 259947 h 288898"/>
                  <a:gd name="connsiteX16" fmla="*/ 80574 w 89954"/>
                  <a:gd name="connsiteY16" fmla="*/ 264984 h 288898"/>
                  <a:gd name="connsiteX17" fmla="*/ 84394 w 89954"/>
                  <a:gd name="connsiteY17" fmla="*/ 266167 h 288898"/>
                  <a:gd name="connsiteX18" fmla="*/ 89937 w 89954"/>
                  <a:gd name="connsiteY18" fmla="*/ 275868 h 288898"/>
                  <a:gd name="connsiteX19" fmla="*/ 82805 w 89954"/>
                  <a:gd name="connsiteY19" fmla="*/ 284521 h 288898"/>
                  <a:gd name="connsiteX20" fmla="*/ 39302 w 89954"/>
                  <a:gd name="connsiteY20" fmla="*/ 288746 h 28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954" h="288898">
                    <a:moveTo>
                      <a:pt x="39302" y="288780"/>
                    </a:moveTo>
                    <a:cubicBezTo>
                      <a:pt x="28317" y="288780"/>
                      <a:pt x="18650" y="289152"/>
                      <a:pt x="9050" y="288577"/>
                    </a:cubicBezTo>
                    <a:cubicBezTo>
                      <a:pt x="5366" y="288340"/>
                      <a:pt x="938" y="287428"/>
                      <a:pt x="161" y="281885"/>
                    </a:cubicBezTo>
                    <a:cubicBezTo>
                      <a:pt x="-482" y="277423"/>
                      <a:pt x="803" y="274009"/>
                      <a:pt x="3946" y="271102"/>
                    </a:cubicBezTo>
                    <a:cubicBezTo>
                      <a:pt x="4961" y="270189"/>
                      <a:pt x="6110" y="268837"/>
                      <a:pt x="7259" y="268736"/>
                    </a:cubicBezTo>
                    <a:cubicBezTo>
                      <a:pt x="31427" y="266775"/>
                      <a:pt x="33320" y="251936"/>
                      <a:pt x="32171" y="231520"/>
                    </a:cubicBezTo>
                    <a:cubicBezTo>
                      <a:pt x="30210" y="197178"/>
                      <a:pt x="31731" y="162667"/>
                      <a:pt x="31055" y="128257"/>
                    </a:cubicBezTo>
                    <a:cubicBezTo>
                      <a:pt x="30717" y="110410"/>
                      <a:pt x="28452" y="92597"/>
                      <a:pt x="27675" y="74750"/>
                    </a:cubicBezTo>
                    <a:cubicBezTo>
                      <a:pt x="27168" y="62886"/>
                      <a:pt x="21624" y="58052"/>
                      <a:pt x="9862" y="57477"/>
                    </a:cubicBezTo>
                    <a:cubicBezTo>
                      <a:pt x="905" y="57038"/>
                      <a:pt x="-955" y="49737"/>
                      <a:pt x="1648" y="42470"/>
                    </a:cubicBezTo>
                    <a:cubicBezTo>
                      <a:pt x="6820" y="28070"/>
                      <a:pt x="15506" y="15564"/>
                      <a:pt x="25580" y="4173"/>
                    </a:cubicBezTo>
                    <a:cubicBezTo>
                      <a:pt x="29331" y="-86"/>
                      <a:pt x="35517" y="-1202"/>
                      <a:pt x="40689" y="1367"/>
                    </a:cubicBezTo>
                    <a:cubicBezTo>
                      <a:pt x="43900" y="2956"/>
                      <a:pt x="47584" y="6674"/>
                      <a:pt x="48125" y="9953"/>
                    </a:cubicBezTo>
                    <a:cubicBezTo>
                      <a:pt x="49747" y="19383"/>
                      <a:pt x="50322" y="29084"/>
                      <a:pt x="50626" y="38684"/>
                    </a:cubicBezTo>
                    <a:cubicBezTo>
                      <a:pt x="52519" y="104698"/>
                      <a:pt x="54209" y="170712"/>
                      <a:pt x="56035" y="236726"/>
                    </a:cubicBezTo>
                    <a:cubicBezTo>
                      <a:pt x="56271" y="244872"/>
                      <a:pt x="54176" y="254573"/>
                      <a:pt x="61240" y="259947"/>
                    </a:cubicBezTo>
                    <a:cubicBezTo>
                      <a:pt x="66141" y="263666"/>
                      <a:pt x="74017" y="263429"/>
                      <a:pt x="80574" y="264984"/>
                    </a:cubicBezTo>
                    <a:cubicBezTo>
                      <a:pt x="81892" y="265288"/>
                      <a:pt x="83752" y="265322"/>
                      <a:pt x="84394" y="266167"/>
                    </a:cubicBezTo>
                    <a:cubicBezTo>
                      <a:pt x="86624" y="269243"/>
                      <a:pt x="90241" y="272792"/>
                      <a:pt x="89937" y="275868"/>
                    </a:cubicBezTo>
                    <a:cubicBezTo>
                      <a:pt x="89633" y="279045"/>
                      <a:pt x="85982" y="283203"/>
                      <a:pt x="82805" y="284521"/>
                    </a:cubicBezTo>
                    <a:cubicBezTo>
                      <a:pt x="68406" y="290504"/>
                      <a:pt x="52891" y="286988"/>
                      <a:pt x="39302" y="288746"/>
                    </a:cubicBezTo>
                    <a:close/>
                  </a:path>
                </a:pathLst>
              </a:custGeom>
              <a:grpFill/>
              <a:ln w="3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16EACE3D-53DA-297C-0FC6-987EFA602262}"/>
                  </a:ext>
                </a:extLst>
              </p:cNvPr>
              <p:cNvSpPr/>
              <p:nvPr/>
            </p:nvSpPr>
            <p:spPr>
              <a:xfrm>
                <a:off x="8308936" y="9367326"/>
                <a:ext cx="56731" cy="141025"/>
              </a:xfrm>
              <a:custGeom>
                <a:avLst/>
                <a:gdLst>
                  <a:gd name="connsiteX0" fmla="*/ 56731 w 56731"/>
                  <a:gd name="connsiteY0" fmla="*/ 19507 h 141025"/>
                  <a:gd name="connsiteX1" fmla="*/ 19718 w 56731"/>
                  <a:gd name="connsiteY1" fmla="*/ 135682 h 141025"/>
                  <a:gd name="connsiteX2" fmla="*/ 5488 w 56731"/>
                  <a:gd name="connsiteY2" fmla="*/ 139535 h 141025"/>
                  <a:gd name="connsiteX3" fmla="*/ 215 w 56731"/>
                  <a:gd name="connsiteY3" fmla="*/ 129395 h 141025"/>
                  <a:gd name="connsiteX4" fmla="*/ 1432 w 56731"/>
                  <a:gd name="connsiteY4" fmla="*/ 121418 h 141025"/>
                  <a:gd name="connsiteX5" fmla="*/ 34693 w 56731"/>
                  <a:gd name="connsiteY5" fmla="*/ 11259 h 141025"/>
                  <a:gd name="connsiteX6" fmla="*/ 38410 w 56731"/>
                  <a:gd name="connsiteY6" fmla="*/ 4093 h 141025"/>
                  <a:gd name="connsiteX7" fmla="*/ 45002 w 56731"/>
                  <a:gd name="connsiteY7" fmla="*/ 71 h 141025"/>
                  <a:gd name="connsiteX8" fmla="*/ 54331 w 56731"/>
                  <a:gd name="connsiteY8" fmla="*/ 6493 h 141025"/>
                  <a:gd name="connsiteX9" fmla="*/ 56698 w 56731"/>
                  <a:gd name="connsiteY9" fmla="*/ 19507 h 14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31" h="141025">
                    <a:moveTo>
                      <a:pt x="56731" y="19507"/>
                    </a:moveTo>
                    <a:cubicBezTo>
                      <a:pt x="47436" y="58581"/>
                      <a:pt x="38715" y="98737"/>
                      <a:pt x="19718" y="135682"/>
                    </a:cubicBezTo>
                    <a:cubicBezTo>
                      <a:pt x="16879" y="141191"/>
                      <a:pt x="10491" y="142374"/>
                      <a:pt x="5488" y="139535"/>
                    </a:cubicBezTo>
                    <a:cubicBezTo>
                      <a:pt x="2683" y="137946"/>
                      <a:pt x="1195" y="133079"/>
                      <a:pt x="215" y="129395"/>
                    </a:cubicBezTo>
                    <a:cubicBezTo>
                      <a:pt x="-427" y="126995"/>
                      <a:pt x="485" y="123919"/>
                      <a:pt x="1432" y="121418"/>
                    </a:cubicBezTo>
                    <a:cubicBezTo>
                      <a:pt x="15392" y="85554"/>
                      <a:pt x="26276" y="48779"/>
                      <a:pt x="34693" y="11259"/>
                    </a:cubicBezTo>
                    <a:cubicBezTo>
                      <a:pt x="35267" y="8690"/>
                      <a:pt x="36653" y="6020"/>
                      <a:pt x="38410" y="4093"/>
                    </a:cubicBezTo>
                    <a:cubicBezTo>
                      <a:pt x="40134" y="2200"/>
                      <a:pt x="43345" y="-470"/>
                      <a:pt x="45002" y="71"/>
                    </a:cubicBezTo>
                    <a:cubicBezTo>
                      <a:pt x="48517" y="1152"/>
                      <a:pt x="52540" y="3485"/>
                      <a:pt x="54331" y="6493"/>
                    </a:cubicBezTo>
                    <a:cubicBezTo>
                      <a:pt x="56258" y="9738"/>
                      <a:pt x="55886" y="14335"/>
                      <a:pt x="56698" y="19507"/>
                    </a:cubicBezTo>
                    <a:close/>
                  </a:path>
                </a:pathLst>
              </a:custGeom>
              <a:grpFill/>
              <a:ln w="3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C641006A-B569-DBD5-ADCE-DC7E9DE7294D}"/>
                  </a:ext>
                </a:extLst>
              </p:cNvPr>
              <p:cNvSpPr/>
              <p:nvPr/>
            </p:nvSpPr>
            <p:spPr>
              <a:xfrm>
                <a:off x="8353548" y="9330182"/>
                <a:ext cx="11682" cy="12450"/>
              </a:xfrm>
              <a:custGeom>
                <a:avLst/>
                <a:gdLst>
                  <a:gd name="connsiteX0" fmla="*/ 8536 w 11682"/>
                  <a:gd name="connsiteY0" fmla="*/ 0 h 12450"/>
                  <a:gd name="connsiteX1" fmla="*/ 11679 w 11682"/>
                  <a:gd name="connsiteY1" fmla="*/ 6895 h 12450"/>
                  <a:gd name="connsiteX2" fmla="*/ 3703 w 11682"/>
                  <a:gd name="connsiteY2" fmla="*/ 11898 h 12450"/>
                  <a:gd name="connsiteX3" fmla="*/ 18 w 11682"/>
                  <a:gd name="connsiteY3" fmla="*/ 6253 h 12450"/>
                  <a:gd name="connsiteX4" fmla="*/ 8536 w 11682"/>
                  <a:gd name="connsiteY4" fmla="*/ 0 h 1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82" h="12450">
                    <a:moveTo>
                      <a:pt x="8536" y="0"/>
                    </a:moveTo>
                    <a:cubicBezTo>
                      <a:pt x="9651" y="2265"/>
                      <a:pt x="11781" y="4631"/>
                      <a:pt x="11679" y="6895"/>
                    </a:cubicBezTo>
                    <a:cubicBezTo>
                      <a:pt x="11443" y="11594"/>
                      <a:pt x="7860" y="13487"/>
                      <a:pt x="3703" y="11898"/>
                    </a:cubicBezTo>
                    <a:cubicBezTo>
                      <a:pt x="1911" y="11222"/>
                      <a:pt x="-219" y="8011"/>
                      <a:pt x="18" y="6253"/>
                    </a:cubicBezTo>
                    <a:cubicBezTo>
                      <a:pt x="592" y="1859"/>
                      <a:pt x="4277" y="203"/>
                      <a:pt x="8536" y="0"/>
                    </a:cubicBezTo>
                    <a:close/>
                  </a:path>
                </a:pathLst>
              </a:custGeom>
              <a:grpFill/>
              <a:ln w="3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DE5EC85A-1EF5-F0B6-9B91-266BD1DB5292}"/>
                </a:ext>
              </a:extLst>
            </p:cNvPr>
            <p:cNvSpPr/>
            <p:nvPr/>
          </p:nvSpPr>
          <p:spPr>
            <a:xfrm>
              <a:off x="8103073" y="9963975"/>
              <a:ext cx="100962" cy="26011"/>
            </a:xfrm>
            <a:custGeom>
              <a:avLst/>
              <a:gdLst>
                <a:gd name="connsiteX0" fmla="*/ 44508 w 100962"/>
                <a:gd name="connsiteY0" fmla="*/ 928 h 26011"/>
                <a:gd name="connsiteX1" fmla="*/ 92978 w 100962"/>
                <a:gd name="connsiteY1" fmla="*/ 4849 h 26011"/>
                <a:gd name="connsiteX2" fmla="*/ 100854 w 100962"/>
                <a:gd name="connsiteY2" fmla="*/ 17220 h 26011"/>
                <a:gd name="connsiteX3" fmla="*/ 92675 w 100962"/>
                <a:gd name="connsiteY3" fmla="*/ 24859 h 26011"/>
                <a:gd name="connsiteX4" fmla="*/ 11585 w 100962"/>
                <a:gd name="connsiteY4" fmla="*/ 22122 h 26011"/>
                <a:gd name="connsiteX5" fmla="*/ 92 w 100962"/>
                <a:gd name="connsiteY5" fmla="*/ 8432 h 26011"/>
                <a:gd name="connsiteX6" fmla="*/ 11991 w 100962"/>
                <a:gd name="connsiteY6" fmla="*/ 252 h 26011"/>
                <a:gd name="connsiteX7" fmla="*/ 44440 w 100962"/>
                <a:gd name="connsiteY7" fmla="*/ 117 h 26011"/>
                <a:gd name="connsiteX8" fmla="*/ 44508 w 100962"/>
                <a:gd name="connsiteY8" fmla="*/ 928 h 2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962" h="26011">
                  <a:moveTo>
                    <a:pt x="44508" y="928"/>
                  </a:moveTo>
                  <a:cubicBezTo>
                    <a:pt x="60698" y="2111"/>
                    <a:pt x="76957" y="2618"/>
                    <a:pt x="92978" y="4849"/>
                  </a:cubicBezTo>
                  <a:cubicBezTo>
                    <a:pt x="97440" y="5458"/>
                    <a:pt x="101699" y="10595"/>
                    <a:pt x="100854" y="17220"/>
                  </a:cubicBezTo>
                  <a:cubicBezTo>
                    <a:pt x="100212" y="22392"/>
                    <a:pt x="96325" y="24420"/>
                    <a:pt x="92675" y="24859"/>
                  </a:cubicBezTo>
                  <a:cubicBezTo>
                    <a:pt x="65532" y="28037"/>
                    <a:pt x="38559" y="23812"/>
                    <a:pt x="11585" y="22122"/>
                  </a:cubicBezTo>
                  <a:cubicBezTo>
                    <a:pt x="4724" y="21682"/>
                    <a:pt x="-786" y="16781"/>
                    <a:pt x="92" y="8432"/>
                  </a:cubicBezTo>
                  <a:cubicBezTo>
                    <a:pt x="836" y="1334"/>
                    <a:pt x="6785" y="489"/>
                    <a:pt x="11991" y="252"/>
                  </a:cubicBezTo>
                  <a:cubicBezTo>
                    <a:pt x="22773" y="-221"/>
                    <a:pt x="33624" y="117"/>
                    <a:pt x="44440" y="117"/>
                  </a:cubicBezTo>
                  <a:cubicBezTo>
                    <a:pt x="44440" y="387"/>
                    <a:pt x="44474" y="658"/>
                    <a:pt x="44508" y="928"/>
                  </a:cubicBezTo>
                  <a:close/>
                </a:path>
              </a:pathLst>
            </a:custGeom>
            <a:grpFill/>
            <a:ln w="3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8" name="Рисунок 310">
            <a:extLst>
              <a:ext uri="{FF2B5EF4-FFF2-40B4-BE49-F238E27FC236}">
                <a16:creationId xmlns:a16="http://schemas.microsoft.com/office/drawing/2014/main" id="{EC46AAF7-C78B-CDF5-A3EA-7107D218D93F}"/>
              </a:ext>
            </a:extLst>
          </p:cNvPr>
          <p:cNvGrpSpPr/>
          <p:nvPr/>
        </p:nvGrpSpPr>
        <p:grpSpPr>
          <a:xfrm>
            <a:off x="3357571" y="4670649"/>
            <a:ext cx="213883" cy="308467"/>
            <a:chOff x="6467092" y="8928380"/>
            <a:chExt cx="258110" cy="372253"/>
          </a:xfrm>
          <a:solidFill>
            <a:schemeClr val="bg1"/>
          </a:solidFill>
        </p:grpSpPr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214595CB-60F3-93C7-8E09-067EC7DCBE49}"/>
                </a:ext>
              </a:extLst>
            </p:cNvPr>
            <p:cNvSpPr/>
            <p:nvPr/>
          </p:nvSpPr>
          <p:spPr>
            <a:xfrm>
              <a:off x="6472834" y="8928380"/>
              <a:ext cx="252368" cy="263954"/>
            </a:xfrm>
            <a:custGeom>
              <a:avLst/>
              <a:gdLst>
                <a:gd name="connsiteX0" fmla="*/ 213989 w 252368"/>
                <a:gd name="connsiteY0" fmla="*/ 257842 h 263954"/>
                <a:gd name="connsiteX1" fmla="*/ 55967 w 252368"/>
                <a:gd name="connsiteY1" fmla="*/ 187400 h 263954"/>
                <a:gd name="connsiteX2" fmla="*/ 20476 w 252368"/>
                <a:gd name="connsiteY2" fmla="*/ 166612 h 263954"/>
                <a:gd name="connsiteX3" fmla="*/ 6955 w 252368"/>
                <a:gd name="connsiteY3" fmla="*/ 113882 h 263954"/>
                <a:gd name="connsiteX4" fmla="*/ 50863 w 252368"/>
                <a:gd name="connsiteY4" fmla="*/ 25255 h 263954"/>
                <a:gd name="connsiteX5" fmla="*/ 62187 w 252368"/>
                <a:gd name="connsiteY5" fmla="*/ 8117 h 263954"/>
                <a:gd name="connsiteX6" fmla="*/ 91087 w 252368"/>
                <a:gd name="connsiteY6" fmla="*/ 5413 h 263954"/>
                <a:gd name="connsiteX7" fmla="*/ 99199 w 252368"/>
                <a:gd name="connsiteY7" fmla="*/ 14742 h 263954"/>
                <a:gd name="connsiteX8" fmla="*/ 240353 w 252368"/>
                <a:gd name="connsiteY8" fmla="*/ 222722 h 263954"/>
                <a:gd name="connsiteX9" fmla="*/ 251778 w 252368"/>
                <a:gd name="connsiteY9" fmla="*/ 248986 h 263954"/>
                <a:gd name="connsiteX10" fmla="*/ 241908 w 252368"/>
                <a:gd name="connsiteY10" fmla="*/ 263723 h 263954"/>
                <a:gd name="connsiteX11" fmla="*/ 214056 w 252368"/>
                <a:gd name="connsiteY11" fmla="*/ 257808 h 263954"/>
                <a:gd name="connsiteX12" fmla="*/ 212603 w 252368"/>
                <a:gd name="connsiteY12" fmla="*/ 220626 h 263954"/>
                <a:gd name="connsiteX13" fmla="*/ 214698 w 252368"/>
                <a:gd name="connsiteY13" fmla="*/ 220018 h 263954"/>
                <a:gd name="connsiteX14" fmla="*/ 192558 w 252368"/>
                <a:gd name="connsiteY14" fmla="*/ 191050 h 263954"/>
                <a:gd name="connsiteX15" fmla="*/ 99064 w 252368"/>
                <a:gd name="connsiteY15" fmla="*/ 55405 h 263954"/>
                <a:gd name="connsiteX16" fmla="*/ 81419 w 252368"/>
                <a:gd name="connsiteY16" fmla="*/ 34280 h 263954"/>
                <a:gd name="connsiteX17" fmla="*/ 66040 w 252368"/>
                <a:gd name="connsiteY17" fmla="*/ 48375 h 263954"/>
                <a:gd name="connsiteX18" fmla="*/ 29602 w 252368"/>
                <a:gd name="connsiteY18" fmla="*/ 122231 h 263954"/>
                <a:gd name="connsiteX19" fmla="*/ 35416 w 252368"/>
                <a:gd name="connsiteY19" fmla="*/ 147176 h 263954"/>
                <a:gd name="connsiteX20" fmla="*/ 52722 w 252368"/>
                <a:gd name="connsiteY20" fmla="*/ 158263 h 263954"/>
                <a:gd name="connsiteX21" fmla="*/ 191105 w 252368"/>
                <a:gd name="connsiteY21" fmla="*/ 221674 h 263954"/>
                <a:gd name="connsiteX22" fmla="*/ 214090 w 252368"/>
                <a:gd name="connsiteY22" fmla="*/ 218970 h 263954"/>
                <a:gd name="connsiteX23" fmla="*/ 212603 w 252368"/>
                <a:gd name="connsiteY23" fmla="*/ 220592 h 26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368" h="263954">
                  <a:moveTo>
                    <a:pt x="213989" y="257842"/>
                  </a:moveTo>
                  <a:cubicBezTo>
                    <a:pt x="161292" y="234417"/>
                    <a:pt x="108461" y="211263"/>
                    <a:pt x="55967" y="187400"/>
                  </a:cubicBezTo>
                  <a:cubicBezTo>
                    <a:pt x="43528" y="181755"/>
                    <a:pt x="31630" y="174521"/>
                    <a:pt x="20476" y="166612"/>
                  </a:cubicBezTo>
                  <a:cubicBezTo>
                    <a:pt x="-2070" y="150657"/>
                    <a:pt x="-5078" y="139875"/>
                    <a:pt x="6955" y="113882"/>
                  </a:cubicBezTo>
                  <a:cubicBezTo>
                    <a:pt x="20814" y="83968"/>
                    <a:pt x="35957" y="54662"/>
                    <a:pt x="50863" y="25255"/>
                  </a:cubicBezTo>
                  <a:cubicBezTo>
                    <a:pt x="53939" y="19170"/>
                    <a:pt x="57894" y="13424"/>
                    <a:pt x="62187" y="8117"/>
                  </a:cubicBezTo>
                  <a:cubicBezTo>
                    <a:pt x="70130" y="-1651"/>
                    <a:pt x="82434" y="-2665"/>
                    <a:pt x="91087" y="5413"/>
                  </a:cubicBezTo>
                  <a:cubicBezTo>
                    <a:pt x="94061" y="8219"/>
                    <a:pt x="96698" y="11464"/>
                    <a:pt x="99199" y="14742"/>
                  </a:cubicBezTo>
                  <a:cubicBezTo>
                    <a:pt x="150239" y="81365"/>
                    <a:pt x="197392" y="150624"/>
                    <a:pt x="240353" y="222722"/>
                  </a:cubicBezTo>
                  <a:cubicBezTo>
                    <a:pt x="245187" y="230868"/>
                    <a:pt x="248601" y="239994"/>
                    <a:pt x="251778" y="248986"/>
                  </a:cubicBezTo>
                  <a:cubicBezTo>
                    <a:pt x="254246" y="255881"/>
                    <a:pt x="248601" y="263486"/>
                    <a:pt x="241908" y="263723"/>
                  </a:cubicBezTo>
                  <a:cubicBezTo>
                    <a:pt x="231971" y="264838"/>
                    <a:pt x="222912" y="261763"/>
                    <a:pt x="214056" y="257808"/>
                  </a:cubicBezTo>
                  <a:close/>
                  <a:moveTo>
                    <a:pt x="212603" y="220626"/>
                  </a:moveTo>
                  <a:lnTo>
                    <a:pt x="214698" y="220018"/>
                  </a:lnTo>
                  <a:cubicBezTo>
                    <a:pt x="203679" y="213291"/>
                    <a:pt x="199488" y="201089"/>
                    <a:pt x="192558" y="191050"/>
                  </a:cubicBezTo>
                  <a:cubicBezTo>
                    <a:pt x="161258" y="145925"/>
                    <a:pt x="130398" y="100530"/>
                    <a:pt x="99064" y="55405"/>
                  </a:cubicBezTo>
                  <a:cubicBezTo>
                    <a:pt x="93689" y="47665"/>
                    <a:pt x="86929" y="40837"/>
                    <a:pt x="81419" y="34280"/>
                  </a:cubicBezTo>
                  <a:cubicBezTo>
                    <a:pt x="71888" y="35834"/>
                    <a:pt x="69082" y="42257"/>
                    <a:pt x="66040" y="48375"/>
                  </a:cubicBezTo>
                  <a:cubicBezTo>
                    <a:pt x="53804" y="72948"/>
                    <a:pt x="41365" y="97420"/>
                    <a:pt x="29602" y="122231"/>
                  </a:cubicBezTo>
                  <a:cubicBezTo>
                    <a:pt x="23923" y="134196"/>
                    <a:pt x="25613" y="139807"/>
                    <a:pt x="35416" y="147176"/>
                  </a:cubicBezTo>
                  <a:cubicBezTo>
                    <a:pt x="40892" y="151300"/>
                    <a:pt x="46705" y="154984"/>
                    <a:pt x="52722" y="158263"/>
                  </a:cubicBezTo>
                  <a:cubicBezTo>
                    <a:pt x="97374" y="182634"/>
                    <a:pt x="144121" y="202374"/>
                    <a:pt x="191105" y="221674"/>
                  </a:cubicBezTo>
                  <a:cubicBezTo>
                    <a:pt x="199184" y="224987"/>
                    <a:pt x="207059" y="225291"/>
                    <a:pt x="214090" y="218970"/>
                  </a:cubicBezTo>
                  <a:lnTo>
                    <a:pt x="212603" y="220592"/>
                  </a:lnTo>
                  <a:close/>
                </a:path>
              </a:pathLst>
            </a:custGeom>
            <a:grpFill/>
            <a:ln w="3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6C507BD9-A021-1003-76F6-B2AE3749DE4E}"/>
                </a:ext>
              </a:extLst>
            </p:cNvPr>
            <p:cNvSpPr/>
            <p:nvPr/>
          </p:nvSpPr>
          <p:spPr>
            <a:xfrm>
              <a:off x="6467092" y="9183091"/>
              <a:ext cx="210456" cy="117542"/>
            </a:xfrm>
            <a:custGeom>
              <a:avLst/>
              <a:gdLst>
                <a:gd name="connsiteX0" fmla="*/ 7999 w 210456"/>
                <a:gd name="connsiteY0" fmla="*/ 13913 h 117542"/>
                <a:gd name="connsiteX1" fmla="*/ 26285 w 210456"/>
                <a:gd name="connsiteY1" fmla="*/ 54 h 117542"/>
                <a:gd name="connsiteX2" fmla="*/ 42679 w 210456"/>
                <a:gd name="connsiteY2" fmla="*/ 1575 h 117542"/>
                <a:gd name="connsiteX3" fmla="*/ 191202 w 210456"/>
                <a:gd name="connsiteY3" fmla="*/ 51872 h 117542"/>
                <a:gd name="connsiteX4" fmla="*/ 204858 w 210456"/>
                <a:gd name="connsiteY4" fmla="*/ 60931 h 117542"/>
                <a:gd name="connsiteX5" fmla="*/ 198064 w 210456"/>
                <a:gd name="connsiteY5" fmla="*/ 90980 h 117542"/>
                <a:gd name="connsiteX6" fmla="*/ 190087 w 210456"/>
                <a:gd name="connsiteY6" fmla="*/ 93109 h 117542"/>
                <a:gd name="connsiteX7" fmla="*/ 43152 w 210456"/>
                <a:gd name="connsiteY7" fmla="*/ 116432 h 117542"/>
                <a:gd name="connsiteX8" fmla="*/ 191 w 210456"/>
                <a:gd name="connsiteY8" fmla="*/ 74654 h 117542"/>
                <a:gd name="connsiteX9" fmla="*/ 8033 w 210456"/>
                <a:gd name="connsiteY9" fmla="*/ 13947 h 117542"/>
                <a:gd name="connsiteX10" fmla="*/ 142021 w 210456"/>
                <a:gd name="connsiteY10" fmla="*/ 56874 h 117542"/>
                <a:gd name="connsiteX11" fmla="*/ 48121 w 210456"/>
                <a:gd name="connsiteY11" fmla="*/ 27400 h 117542"/>
                <a:gd name="connsiteX12" fmla="*/ 25474 w 210456"/>
                <a:gd name="connsiteY12" fmla="*/ 42914 h 117542"/>
                <a:gd name="connsiteX13" fmla="*/ 24798 w 210456"/>
                <a:gd name="connsiteY13" fmla="*/ 59342 h 117542"/>
                <a:gd name="connsiteX14" fmla="*/ 57822 w 210456"/>
                <a:gd name="connsiteY14" fmla="*/ 91453 h 117542"/>
                <a:gd name="connsiteX15" fmla="*/ 164431 w 210456"/>
                <a:gd name="connsiteY15" fmla="*/ 74248 h 117542"/>
                <a:gd name="connsiteX16" fmla="*/ 142021 w 210456"/>
                <a:gd name="connsiteY16" fmla="*/ 56908 h 11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0456" h="117542">
                  <a:moveTo>
                    <a:pt x="7999" y="13913"/>
                  </a:moveTo>
                  <a:cubicBezTo>
                    <a:pt x="9925" y="4854"/>
                    <a:pt x="17261" y="426"/>
                    <a:pt x="26285" y="54"/>
                  </a:cubicBezTo>
                  <a:cubicBezTo>
                    <a:pt x="31728" y="-182"/>
                    <a:pt x="37372" y="359"/>
                    <a:pt x="42679" y="1575"/>
                  </a:cubicBezTo>
                  <a:cubicBezTo>
                    <a:pt x="93821" y="13440"/>
                    <a:pt x="143779" y="28954"/>
                    <a:pt x="191202" y="51872"/>
                  </a:cubicBezTo>
                  <a:cubicBezTo>
                    <a:pt x="196103" y="54238"/>
                    <a:pt x="200802" y="57348"/>
                    <a:pt x="204858" y="60931"/>
                  </a:cubicBezTo>
                  <a:cubicBezTo>
                    <a:pt x="214795" y="69719"/>
                    <a:pt x="210875" y="86349"/>
                    <a:pt x="198064" y="90980"/>
                  </a:cubicBezTo>
                  <a:cubicBezTo>
                    <a:pt x="195495" y="91926"/>
                    <a:pt x="192791" y="92670"/>
                    <a:pt x="190087" y="93109"/>
                  </a:cubicBezTo>
                  <a:cubicBezTo>
                    <a:pt x="141143" y="101086"/>
                    <a:pt x="92333" y="110450"/>
                    <a:pt x="43152" y="116432"/>
                  </a:cubicBezTo>
                  <a:cubicBezTo>
                    <a:pt x="9418" y="120522"/>
                    <a:pt x="-1635" y="114742"/>
                    <a:pt x="191" y="74654"/>
                  </a:cubicBezTo>
                  <a:cubicBezTo>
                    <a:pt x="-722" y="54441"/>
                    <a:pt x="3672" y="34160"/>
                    <a:pt x="8033" y="13947"/>
                  </a:cubicBezTo>
                  <a:close/>
                  <a:moveTo>
                    <a:pt x="142021" y="56874"/>
                  </a:moveTo>
                  <a:cubicBezTo>
                    <a:pt x="110890" y="46565"/>
                    <a:pt x="79658" y="36492"/>
                    <a:pt x="48121" y="27400"/>
                  </a:cubicBezTo>
                  <a:cubicBezTo>
                    <a:pt x="34330" y="23411"/>
                    <a:pt x="27063" y="29259"/>
                    <a:pt x="25474" y="42914"/>
                  </a:cubicBezTo>
                  <a:cubicBezTo>
                    <a:pt x="24832" y="48323"/>
                    <a:pt x="24967" y="53866"/>
                    <a:pt x="24798" y="59342"/>
                  </a:cubicBezTo>
                  <a:cubicBezTo>
                    <a:pt x="23852" y="93515"/>
                    <a:pt x="26150" y="96118"/>
                    <a:pt x="57822" y="91453"/>
                  </a:cubicBezTo>
                  <a:cubicBezTo>
                    <a:pt x="92874" y="86282"/>
                    <a:pt x="127825" y="80197"/>
                    <a:pt x="164431" y="74248"/>
                  </a:cubicBezTo>
                  <a:cubicBezTo>
                    <a:pt x="158516" y="60052"/>
                    <a:pt x="149390" y="59342"/>
                    <a:pt x="142021" y="56908"/>
                  </a:cubicBezTo>
                  <a:close/>
                </a:path>
              </a:pathLst>
            </a:custGeom>
            <a:grpFill/>
            <a:ln w="3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4D44A31-3CED-307F-86CC-C252B60647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7" b="100000" l="0" r="83725">
                        <a14:foregroundMark x1="39225" y1="6654" x2="32042" y2="8473"/>
                        <a14:foregroundMark x1="32042" y1="8473" x2="27993" y2="16707"/>
                        <a14:foregroundMark x1="27993" y1="16707" x2="25381" y2="41312"/>
                        <a14:foregroundMark x1="25381" y1="41312" x2="43187" y2="50407"/>
                        <a14:foregroundMark x1="43187" y1="50407" x2="45799" y2="43466"/>
                        <a14:foregroundMark x1="45799" y1="43466" x2="41924" y2="12111"/>
                        <a14:foregroundMark x1="41924" y1="12111" x2="37919" y2="7851"/>
                        <a14:foregroundMark x1="32521" y1="5218" x2="38964" y2="4596"/>
                        <a14:foregroundMark x1="38964" y1="4596" x2="45059" y2="7516"/>
                        <a14:foregroundMark x1="28603" y1="41455" x2="27296" y2="66970"/>
                        <a14:foregroundMark x1="27296" y1="66970" x2="33740" y2="70991"/>
                        <a14:foregroundMark x1="33740" y1="70991" x2="40749" y2="72666"/>
                        <a14:foregroundMark x1="40749" y1="72666" x2="48672" y2="69124"/>
                        <a14:foregroundMark x1="48672" y1="69124" x2="47540" y2="57109"/>
                        <a14:foregroundMark x1="47540" y1="57109" x2="44406" y2="71900"/>
                        <a14:foregroundMark x1="36178" y1="80708" x2="57989" y2="92437"/>
                        <a14:foregroundMark x1="57989" y1="92437" x2="52939" y2="97319"/>
                        <a14:foregroundMark x1="52939" y1="97319" x2="42403" y2="97128"/>
                        <a14:foregroundMark x1="42403" y1="97128" x2="36395" y2="90761"/>
                        <a14:foregroundMark x1="36395" y1="90761" x2="34088" y2="81762"/>
                        <a14:foregroundMark x1="34088" y1="81762" x2="34480" y2="75251"/>
                        <a14:foregroundMark x1="20592" y1="76927" x2="20549" y2="86932"/>
                        <a14:foregroundMark x1="20549" y1="86932" x2="17980" y2="94256"/>
                        <a14:foregroundMark x1="17980" y1="94256" x2="18938" y2="85208"/>
                        <a14:foregroundMark x1="18938" y1="85208" x2="22333" y2="76448"/>
                        <a14:foregroundMark x1="22333" y1="76448" x2="22333" y2="76209"/>
                        <a14:foregroundMark x1="37266" y1="93825" x2="41315" y2="99952"/>
                        <a14:foregroundMark x1="60949" y1="96458" x2="44623" y2="99952"/>
                        <a14:foregroundMark x1="60993" y1="96458" x2="53330" y2="98564"/>
                        <a14:foregroundMark x1="53330" y1="98564" x2="36613" y2="97128"/>
                        <a14:foregroundMark x1="30779" y1="95979" x2="34741" y2="99952"/>
                        <a14:foregroundMark x1="41924" y1="97750" x2="37135" y2="99952"/>
                        <a14:foregroundMark x1="41968" y1="97750" x2="43579" y2="99952"/>
                        <a14:foregroundMark x1="21463" y1="34514" x2="21985" y2="26616"/>
                        <a14:foregroundMark x1="21985" y1="26616" x2="24684" y2="18956"/>
                        <a14:foregroundMark x1="24684" y1="18956" x2="24293" y2="36190"/>
                        <a14:foregroundMark x1="44211" y1="6411" x2="35547" y2="4007"/>
                        <a14:foregroundMark x1="44858" y1="6411" x2="47253" y2="10676"/>
                        <a14:backgroundMark x1="26034" y1="86213" x2="26643" y2="98325"/>
                        <a14:backgroundMark x1="48642" y1="12233" x2="49935" y2="14505"/>
                        <a14:backgroundMark x1="45716" y1="5889" x2="45059" y2="4548"/>
                        <a14:backgroundMark x1="49935" y1="14505" x2="48781" y2="12149"/>
                        <a14:backgroundMark x1="11929" y1="84538" x2="13670" y2="86213"/>
                        <a14:backgroundMark x1="17733" y1="21371" x2="14818" y2="31701"/>
                        <a14:backgroundMark x1="14818" y1="31701" x2="9798" y2="36866"/>
                        <a14:backgroundMark x1="9798" y1="36866" x2="7126" y2="26358"/>
                        <a14:backgroundMark x1="7126" y1="26358" x2="4696" y2="74622"/>
                        <a14:backgroundMark x1="4696" y1="74622" x2="9798" y2="94746"/>
                        <a14:backgroundMark x1="9798" y1="94746" x2="11498" y2="97596"/>
                        <a14:backgroundMark x1="52308" y1="29118" x2="51174" y2="36687"/>
                        <a14:backgroundMark x1="51174" y1="36687" x2="52308" y2="39982"/>
                        <a14:backgroundMark x1="80972" y1="65093" x2="80972" y2="93500"/>
                        <a14:backgroundMark x1="80972" y1="93500" x2="71417" y2="72395"/>
                        <a14:backgroundMark x1="71417" y1="72395" x2="73927" y2="96883"/>
                        <a14:backgroundMark x1="12626" y1="85278" x2="13636" y2="86944"/>
                        <a14:backgroundMark x1="11995" y1="85000" x2="12753" y2="85139"/>
                        <a14:backgroundMark x1="47222" y1="10694" x2="49116" y2="1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300" y="3861101"/>
            <a:ext cx="3295050" cy="29968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6CE11C3-0CBF-EBEE-6050-D6F1A3F912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3" b="100000" l="0" r="100000">
                        <a14:foregroundMark x1="18343" y1="41237" x2="8876" y2="43814"/>
                        <a14:foregroundMark x1="0" y1="89175" x2="3353" y2="97552"/>
                        <a14:foregroundMark x1="3550" y1="97680" x2="5325" y2="99871"/>
                        <a14:foregroundMark x1="22682" y1="75902" x2="22880" y2="99871"/>
                        <a14:foregroundMark x1="57594" y1="66753" x2="52860" y2="86598"/>
                        <a14:foregroundMark x1="52860" y1="86598" x2="47929" y2="94716"/>
                        <a14:foregroundMark x1="47929" y1="94716" x2="46548" y2="95232"/>
                        <a14:foregroundMark x1="68836" y1="68428" x2="58580" y2="93557"/>
                        <a14:foregroundMark x1="43984" y1="97680" x2="32150" y2="99871"/>
                        <a14:foregroundMark x1="73964" y1="87113" x2="52860" y2="99871"/>
                        <a14:foregroundMark x1="74162" y1="87113" x2="79093" y2="78995"/>
                        <a14:foregroundMark x1="31361" y1="10825" x2="33728" y2="10052"/>
                        <a14:backgroundMark x1="66469" y1="26546" x2="97633" y2="50387"/>
                        <a14:backgroundMark x1="97633" y1="50387" x2="98028" y2="67526"/>
                        <a14:backgroundMark x1="98028" y1="67526" x2="99606" y2="70361"/>
                        <a14:backgroundMark x1="76134" y1="99742" x2="73373" y2="98582"/>
                        <a14:backgroundMark x1="50296" y1="28608" x2="46154" y2="38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03997" y="3632366"/>
            <a:ext cx="2108024" cy="3225634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CBAEE08-1619-9F6B-B381-24D85DC48C7F}"/>
              </a:ext>
            </a:extLst>
          </p:cNvPr>
          <p:cNvGrpSpPr/>
          <p:nvPr/>
        </p:nvGrpSpPr>
        <p:grpSpPr>
          <a:xfrm>
            <a:off x="4647896" y="2745080"/>
            <a:ext cx="3188477" cy="4142573"/>
            <a:chOff x="4501762" y="2183606"/>
            <a:chExt cx="3188477" cy="4142573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053FCA8-684D-9758-8E57-F29BDF1CEE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1762" y="2183606"/>
              <a:ext cx="3188477" cy="4142573"/>
            </a:xfrm>
            <a:prstGeom prst="rect">
              <a:avLst/>
            </a:prstGeom>
            <a:effectLst>
              <a:outerShdw blurRad="382237" algn="ctr" rotWithShape="0">
                <a:schemeClr val="bg1">
                  <a:alpha val="40000"/>
                </a:schemeClr>
              </a:outerShdw>
            </a:effectLst>
          </p:spPr>
        </p:pic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103D9438-EB5E-CA89-DE18-A32B38B776F1}"/>
                </a:ext>
              </a:extLst>
            </p:cNvPr>
            <p:cNvGrpSpPr/>
            <p:nvPr userDrawn="1"/>
          </p:nvGrpSpPr>
          <p:grpSpPr>
            <a:xfrm rot="472672">
              <a:off x="6493108" y="4384460"/>
              <a:ext cx="126000" cy="126000"/>
              <a:chOff x="6934234" y="4719144"/>
              <a:chExt cx="126000" cy="126000"/>
            </a:xfrm>
            <a:effectLst>
              <a:outerShdw blurRad="29644" dist="40678" dir="2700000" sx="78000" sy="78000" algn="tl" rotWithShape="0">
                <a:prstClr val="black">
                  <a:alpha val="44103"/>
                </a:prstClr>
              </a:outerShdw>
            </a:effectLst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2E280185-C97A-B4D0-B229-39BDA5156C1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6934234" y="4719144"/>
                <a:ext cx="126000" cy="12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олилиния 7">
                <a:extLst>
                  <a:ext uri="{FF2B5EF4-FFF2-40B4-BE49-F238E27FC236}">
                    <a16:creationId xmlns:a16="http://schemas.microsoft.com/office/drawing/2014/main" id="{1FAB9CBF-FAEB-E8BF-66A6-6CCD2E47E8F2}"/>
                  </a:ext>
                </a:extLst>
              </p:cNvPr>
              <p:cNvSpPr/>
              <p:nvPr userDrawn="1"/>
            </p:nvSpPr>
            <p:spPr>
              <a:xfrm>
                <a:off x="6951974" y="4737006"/>
                <a:ext cx="90521" cy="90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9" h="20330" extrusionOk="0">
                    <a:moveTo>
                      <a:pt x="18209" y="3947"/>
                    </a:moveTo>
                    <a:cubicBezTo>
                      <a:pt x="18692" y="4571"/>
                      <a:pt x="19101" y="5249"/>
                      <a:pt x="19427" y="5968"/>
                    </a:cubicBezTo>
                    <a:lnTo>
                      <a:pt x="10167" y="12794"/>
                    </a:lnTo>
                    <a:lnTo>
                      <a:pt x="6298" y="10368"/>
                    </a:lnTo>
                    <a:lnTo>
                      <a:pt x="6298" y="7450"/>
                    </a:lnTo>
                    <a:lnTo>
                      <a:pt x="10167" y="9869"/>
                    </a:lnTo>
                    <a:close/>
                    <a:moveTo>
                      <a:pt x="9818" y="0"/>
                    </a:moveTo>
                    <a:lnTo>
                      <a:pt x="11038" y="31"/>
                    </a:lnTo>
                    <a:cubicBezTo>
                      <a:pt x="11526" y="72"/>
                      <a:pt x="12012" y="149"/>
                      <a:pt x="12492" y="262"/>
                    </a:cubicBezTo>
                    <a:lnTo>
                      <a:pt x="12774" y="350"/>
                    </a:lnTo>
                    <a:lnTo>
                      <a:pt x="12970" y="386"/>
                    </a:lnTo>
                    <a:lnTo>
                      <a:pt x="13275" y="507"/>
                    </a:lnTo>
                    <a:lnTo>
                      <a:pt x="13912" y="707"/>
                    </a:lnTo>
                    <a:lnTo>
                      <a:pt x="14511" y="999"/>
                    </a:lnTo>
                    <a:lnTo>
                      <a:pt x="14827" y="1125"/>
                    </a:lnTo>
                    <a:lnTo>
                      <a:pt x="14996" y="1235"/>
                    </a:lnTo>
                    <a:lnTo>
                      <a:pt x="15273" y="1370"/>
                    </a:lnTo>
                    <a:cubicBezTo>
                      <a:pt x="15714" y="1627"/>
                      <a:pt x="16141" y="1920"/>
                      <a:pt x="16551" y="2251"/>
                    </a:cubicBezTo>
                    <a:lnTo>
                      <a:pt x="14573" y="3709"/>
                    </a:lnTo>
                    <a:cubicBezTo>
                      <a:pt x="13271" y="2819"/>
                      <a:pt x="11730" y="2343"/>
                      <a:pt x="10152" y="2345"/>
                    </a:cubicBezTo>
                    <a:cubicBezTo>
                      <a:pt x="5832" y="2349"/>
                      <a:pt x="2334" y="5855"/>
                      <a:pt x="2338" y="10176"/>
                    </a:cubicBezTo>
                    <a:cubicBezTo>
                      <a:pt x="2342" y="14498"/>
                      <a:pt x="5847" y="17998"/>
                      <a:pt x="10167" y="17994"/>
                    </a:cubicBezTo>
                    <a:cubicBezTo>
                      <a:pt x="14487" y="17990"/>
                      <a:pt x="17986" y="14483"/>
                      <a:pt x="17982" y="10162"/>
                    </a:cubicBezTo>
                    <a:cubicBezTo>
                      <a:pt x="17982" y="10093"/>
                      <a:pt x="17982" y="10023"/>
                      <a:pt x="17982" y="9954"/>
                    </a:cubicBezTo>
                    <a:lnTo>
                      <a:pt x="20167" y="8341"/>
                    </a:lnTo>
                    <a:cubicBezTo>
                      <a:pt x="20276" y="8942"/>
                      <a:pt x="20330" y="9551"/>
                      <a:pt x="20329" y="10162"/>
                    </a:cubicBezTo>
                    <a:cubicBezTo>
                      <a:pt x="20329" y="12486"/>
                      <a:pt x="19533" y="14741"/>
                      <a:pt x="18073" y="16549"/>
                    </a:cubicBezTo>
                    <a:cubicBezTo>
                      <a:pt x="14546" y="20918"/>
                      <a:pt x="8147" y="21600"/>
                      <a:pt x="3779" y="18072"/>
                    </a:cubicBezTo>
                    <a:cubicBezTo>
                      <a:pt x="-588" y="14545"/>
                      <a:pt x="-1270" y="8143"/>
                      <a:pt x="2257" y="3774"/>
                    </a:cubicBezTo>
                    <a:cubicBezTo>
                      <a:pt x="2697" y="3228"/>
                      <a:pt x="3183" y="2740"/>
                      <a:pt x="3704" y="2310"/>
                    </a:cubicBezTo>
                    <a:lnTo>
                      <a:pt x="3788" y="2253"/>
                    </a:lnTo>
                    <a:lnTo>
                      <a:pt x="3852" y="2190"/>
                    </a:lnTo>
                    <a:lnTo>
                      <a:pt x="4370" y="1864"/>
                    </a:lnTo>
                    <a:lnTo>
                      <a:pt x="5364" y="1197"/>
                    </a:lnTo>
                    <a:lnTo>
                      <a:pt x="5547" y="1121"/>
                    </a:lnTo>
                    <a:lnTo>
                      <a:pt x="5694" y="1028"/>
                    </a:lnTo>
                    <a:lnTo>
                      <a:pt x="6299" y="808"/>
                    </a:lnTo>
                    <a:lnTo>
                      <a:pt x="7178" y="442"/>
                    </a:lnTo>
                    <a:lnTo>
                      <a:pt x="7466" y="383"/>
                    </a:lnTo>
                    <a:lnTo>
                      <a:pt x="7708" y="295"/>
                    </a:lnTo>
                    <a:lnTo>
                      <a:pt x="8304" y="212"/>
                    </a:lnTo>
                    <a:lnTo>
                      <a:pt x="9088" y="51"/>
                    </a:lnTo>
                    <a:lnTo>
                      <a:pt x="9480" y="47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pPr algn="r">
                  <a:defRPr>
                    <a:solidFill>
                      <a:srgbClr val="0E1014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E9415A0C-8B30-996C-B039-D6A6A2B2C1A1}"/>
              </a:ext>
            </a:extLst>
          </p:cNvPr>
          <p:cNvGrpSpPr/>
          <p:nvPr/>
        </p:nvGrpSpPr>
        <p:grpSpPr>
          <a:xfrm rot="20894418">
            <a:off x="6914527" y="3687170"/>
            <a:ext cx="733884" cy="571380"/>
            <a:chOff x="11441020" y="-2896219"/>
            <a:chExt cx="808243" cy="629274"/>
          </a:xfrm>
          <a:solidFill>
            <a:schemeClr val="bg1"/>
          </a:solidFill>
        </p:grpSpPr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A42E647C-04FF-BD16-614D-8CA793E94882}"/>
                </a:ext>
              </a:extLst>
            </p:cNvPr>
            <p:cNvSpPr/>
            <p:nvPr/>
          </p:nvSpPr>
          <p:spPr>
            <a:xfrm flipV="1">
              <a:off x="11441020" y="-2662290"/>
              <a:ext cx="808243" cy="395345"/>
            </a:xfrm>
            <a:custGeom>
              <a:avLst/>
              <a:gdLst>
                <a:gd name="connsiteX0" fmla="*/ 59179 w 808243"/>
                <a:gd name="connsiteY0" fmla="*/ 387057 h 395345"/>
                <a:gd name="connsiteX1" fmla="*/ 17793 w 808243"/>
                <a:gd name="connsiteY1" fmla="*/ 228278 h 395345"/>
                <a:gd name="connsiteX2" fmla="*/ -7703 w 808243"/>
                <a:gd name="connsiteY2" fmla="*/ 62608 h 395345"/>
                <a:gd name="connsiteX3" fmla="*/ 206236 w 808243"/>
                <a:gd name="connsiteY3" fmla="*/ 52 h 395345"/>
                <a:gd name="connsiteX4" fmla="*/ 560721 w 808243"/>
                <a:gd name="connsiteY4" fmla="*/ 8486 h 395345"/>
                <a:gd name="connsiteX5" fmla="*/ 678572 w 808243"/>
                <a:gd name="connsiteY5" fmla="*/ 18772 h 395345"/>
                <a:gd name="connsiteX6" fmla="*/ 713852 w 808243"/>
                <a:gd name="connsiteY6" fmla="*/ 53879 h 395345"/>
                <a:gd name="connsiteX7" fmla="*/ 799318 w 808243"/>
                <a:gd name="connsiteY7" fmla="*/ 340963 h 395345"/>
                <a:gd name="connsiteX8" fmla="*/ 795459 w 808243"/>
                <a:gd name="connsiteY8" fmla="*/ 350470 h 395345"/>
                <a:gd name="connsiteX9" fmla="*/ 701575 w 808243"/>
                <a:gd name="connsiteY9" fmla="*/ 382122 h 395345"/>
                <a:gd name="connsiteX10" fmla="*/ 567648 w 808243"/>
                <a:gd name="connsiteY10" fmla="*/ 384042 h 395345"/>
                <a:gd name="connsiteX11" fmla="*/ 168037 w 808243"/>
                <a:gd name="connsiteY11" fmla="*/ 389772 h 395345"/>
                <a:gd name="connsiteX12" fmla="*/ 66445 w 808243"/>
                <a:gd name="connsiteY12" fmla="*/ 391228 h 395345"/>
                <a:gd name="connsiteX13" fmla="*/ 66445 w 808243"/>
                <a:gd name="connsiteY13" fmla="*/ 374395 h 395345"/>
                <a:gd name="connsiteX14" fmla="*/ 416738 w 808243"/>
                <a:gd name="connsiteY14" fmla="*/ 369374 h 395345"/>
                <a:gd name="connsiteX15" fmla="*/ 639055 w 808243"/>
                <a:gd name="connsiteY15" fmla="*/ 366189 h 395345"/>
                <a:gd name="connsiteX16" fmla="*/ 762460 w 808243"/>
                <a:gd name="connsiteY16" fmla="*/ 347632 h 395345"/>
                <a:gd name="connsiteX17" fmla="*/ 783037 w 808243"/>
                <a:gd name="connsiteY17" fmla="*/ 337866 h 395345"/>
                <a:gd name="connsiteX18" fmla="*/ 782569 w 808243"/>
                <a:gd name="connsiteY18" fmla="*/ 343570 h 395345"/>
                <a:gd name="connsiteX19" fmla="*/ 775145 w 808243"/>
                <a:gd name="connsiteY19" fmla="*/ 316717 h 395345"/>
                <a:gd name="connsiteX20" fmla="*/ 745039 w 808243"/>
                <a:gd name="connsiteY20" fmla="*/ 210791 h 395345"/>
                <a:gd name="connsiteX21" fmla="*/ 708269 w 808243"/>
                <a:gd name="connsiteY21" fmla="*/ 89516 h 395345"/>
                <a:gd name="connsiteX22" fmla="*/ 683453 w 808243"/>
                <a:gd name="connsiteY22" fmla="*/ 37008 h 395345"/>
                <a:gd name="connsiteX23" fmla="*/ 608130 w 808243"/>
                <a:gd name="connsiteY23" fmla="*/ 28101 h 395345"/>
                <a:gd name="connsiteX24" fmla="*/ 489899 w 808243"/>
                <a:gd name="connsiteY24" fmla="*/ 22393 h 395345"/>
                <a:gd name="connsiteX25" fmla="*/ 221274 w 808243"/>
                <a:gd name="connsiteY25" fmla="*/ 17031 h 395345"/>
                <a:gd name="connsiteX26" fmla="*/ 118862 w 808243"/>
                <a:gd name="connsiteY26" fmla="*/ 16207 h 395345"/>
                <a:gd name="connsiteX27" fmla="*/ 9215 w 808243"/>
                <a:gd name="connsiteY27" fmla="*/ 84449 h 395345"/>
                <a:gd name="connsiteX28" fmla="*/ 37330 w 808243"/>
                <a:gd name="connsiteY28" fmla="*/ 239161 h 395345"/>
                <a:gd name="connsiteX29" fmla="*/ 73714 w 808243"/>
                <a:gd name="connsiteY29" fmla="*/ 378562 h 395345"/>
                <a:gd name="connsiteX30" fmla="*/ 59179 w 808243"/>
                <a:gd name="connsiteY30" fmla="*/ 387057 h 39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08243" h="395345">
                  <a:moveTo>
                    <a:pt x="59179" y="387057"/>
                  </a:moveTo>
                  <a:cubicBezTo>
                    <a:pt x="37768" y="337544"/>
                    <a:pt x="28927" y="280743"/>
                    <a:pt x="17793" y="228278"/>
                  </a:cubicBezTo>
                  <a:cubicBezTo>
                    <a:pt x="6958" y="177219"/>
                    <a:pt x="-13260" y="115490"/>
                    <a:pt x="-7703" y="62608"/>
                  </a:cubicBezTo>
                  <a:cubicBezTo>
                    <a:pt x="1644" y="-26357"/>
                    <a:pt x="143601" y="-547"/>
                    <a:pt x="206236" y="52"/>
                  </a:cubicBezTo>
                  <a:cubicBezTo>
                    <a:pt x="324397" y="1177"/>
                    <a:pt x="442694" y="2568"/>
                    <a:pt x="560721" y="8486"/>
                  </a:cubicBezTo>
                  <a:cubicBezTo>
                    <a:pt x="599566" y="10432"/>
                    <a:pt x="640370" y="10704"/>
                    <a:pt x="678572" y="18772"/>
                  </a:cubicBezTo>
                  <a:cubicBezTo>
                    <a:pt x="701575" y="23627"/>
                    <a:pt x="705697" y="32098"/>
                    <a:pt x="713852" y="53879"/>
                  </a:cubicBezTo>
                  <a:cubicBezTo>
                    <a:pt x="748722" y="147060"/>
                    <a:pt x="773011" y="245090"/>
                    <a:pt x="799318" y="340963"/>
                  </a:cubicBezTo>
                  <a:cubicBezTo>
                    <a:pt x="800253" y="344350"/>
                    <a:pt x="798762" y="348827"/>
                    <a:pt x="795459" y="350470"/>
                  </a:cubicBezTo>
                  <a:cubicBezTo>
                    <a:pt x="765295" y="365456"/>
                    <a:pt x="735598" y="381391"/>
                    <a:pt x="701575" y="382122"/>
                  </a:cubicBezTo>
                  <a:cubicBezTo>
                    <a:pt x="656943" y="383086"/>
                    <a:pt x="612281" y="383405"/>
                    <a:pt x="567648" y="384042"/>
                  </a:cubicBezTo>
                  <a:cubicBezTo>
                    <a:pt x="434451" y="385953"/>
                    <a:pt x="301239" y="387861"/>
                    <a:pt x="168037" y="389772"/>
                  </a:cubicBezTo>
                  <a:cubicBezTo>
                    <a:pt x="134175" y="390257"/>
                    <a:pt x="100310" y="390742"/>
                    <a:pt x="66445" y="391228"/>
                  </a:cubicBezTo>
                  <a:cubicBezTo>
                    <a:pt x="55610" y="391382"/>
                    <a:pt x="55604" y="374550"/>
                    <a:pt x="66445" y="374395"/>
                  </a:cubicBezTo>
                  <a:cubicBezTo>
                    <a:pt x="183209" y="372723"/>
                    <a:pt x="299977" y="371046"/>
                    <a:pt x="416738" y="369374"/>
                  </a:cubicBezTo>
                  <a:cubicBezTo>
                    <a:pt x="490834" y="368314"/>
                    <a:pt x="564959" y="367250"/>
                    <a:pt x="639055" y="366189"/>
                  </a:cubicBezTo>
                  <a:cubicBezTo>
                    <a:pt x="686084" y="365514"/>
                    <a:pt x="718996" y="367492"/>
                    <a:pt x="762460" y="347632"/>
                  </a:cubicBezTo>
                  <a:cubicBezTo>
                    <a:pt x="769358" y="344488"/>
                    <a:pt x="776051" y="340741"/>
                    <a:pt x="783037" y="337866"/>
                  </a:cubicBezTo>
                  <a:cubicBezTo>
                    <a:pt x="790753" y="334695"/>
                    <a:pt x="783008" y="348702"/>
                    <a:pt x="782569" y="343570"/>
                  </a:cubicBezTo>
                  <a:cubicBezTo>
                    <a:pt x="781809" y="334847"/>
                    <a:pt x="777483" y="325101"/>
                    <a:pt x="775145" y="316717"/>
                  </a:cubicBezTo>
                  <a:cubicBezTo>
                    <a:pt x="765295" y="281356"/>
                    <a:pt x="755269" y="246043"/>
                    <a:pt x="745039" y="210791"/>
                  </a:cubicBezTo>
                  <a:cubicBezTo>
                    <a:pt x="733289" y="170232"/>
                    <a:pt x="721393" y="129664"/>
                    <a:pt x="708269" y="89516"/>
                  </a:cubicBezTo>
                  <a:cubicBezTo>
                    <a:pt x="702832" y="72804"/>
                    <a:pt x="698945" y="45366"/>
                    <a:pt x="683453" y="37008"/>
                  </a:cubicBezTo>
                  <a:cubicBezTo>
                    <a:pt x="664396" y="26748"/>
                    <a:pt x="629029" y="29568"/>
                    <a:pt x="608130" y="28101"/>
                  </a:cubicBezTo>
                  <a:cubicBezTo>
                    <a:pt x="568788" y="25339"/>
                    <a:pt x="529328" y="23743"/>
                    <a:pt x="489899" y="22393"/>
                  </a:cubicBezTo>
                  <a:cubicBezTo>
                    <a:pt x="400390" y="19328"/>
                    <a:pt x="310824" y="17954"/>
                    <a:pt x="221274" y="17031"/>
                  </a:cubicBezTo>
                  <a:cubicBezTo>
                    <a:pt x="187138" y="16680"/>
                    <a:pt x="153001" y="16382"/>
                    <a:pt x="118862" y="16207"/>
                  </a:cubicBezTo>
                  <a:cubicBezTo>
                    <a:pt x="65723" y="15932"/>
                    <a:pt x="5289" y="16186"/>
                    <a:pt x="9215" y="84449"/>
                  </a:cubicBezTo>
                  <a:cubicBezTo>
                    <a:pt x="12184" y="136028"/>
                    <a:pt x="26392" y="188867"/>
                    <a:pt x="37330" y="239161"/>
                  </a:cubicBezTo>
                  <a:cubicBezTo>
                    <a:pt x="47300" y="284989"/>
                    <a:pt x="54987" y="335250"/>
                    <a:pt x="73714" y="378562"/>
                  </a:cubicBezTo>
                  <a:cubicBezTo>
                    <a:pt x="77970" y="388405"/>
                    <a:pt x="63470" y="396985"/>
                    <a:pt x="59179" y="387057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BBDA1AC2-01B9-8742-2D3C-0290004BBBB0}"/>
                </a:ext>
              </a:extLst>
            </p:cNvPr>
            <p:cNvSpPr/>
            <p:nvPr/>
          </p:nvSpPr>
          <p:spPr>
            <a:xfrm flipV="1">
              <a:off x="12100006" y="-2652592"/>
              <a:ext cx="79296" cy="333582"/>
            </a:xfrm>
            <a:custGeom>
              <a:avLst/>
              <a:gdLst>
                <a:gd name="connsiteX0" fmla="*/ 53320 w 79296"/>
                <a:gd name="connsiteY0" fmla="*/ 323582 h 333582"/>
                <a:gd name="connsiteX1" fmla="*/ -9347 w 79296"/>
                <a:gd name="connsiteY1" fmla="*/ 6587 h 333582"/>
                <a:gd name="connsiteX2" fmla="*/ 6876 w 79296"/>
                <a:gd name="connsiteY2" fmla="*/ 2113 h 333582"/>
                <a:gd name="connsiteX3" fmla="*/ 69543 w 79296"/>
                <a:gd name="connsiteY3" fmla="*/ 319108 h 333582"/>
                <a:gd name="connsiteX4" fmla="*/ 53320 w 79296"/>
                <a:gd name="connsiteY4" fmla="*/ 323582 h 333582"/>
                <a:gd name="connsiteX5" fmla="*/ 53320 w 79296"/>
                <a:gd name="connsiteY5" fmla="*/ 323582 h 33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96" h="333582">
                  <a:moveTo>
                    <a:pt x="53320" y="323582"/>
                  </a:moveTo>
                  <a:cubicBezTo>
                    <a:pt x="30200" y="218421"/>
                    <a:pt x="10909" y="112329"/>
                    <a:pt x="-9347" y="6587"/>
                  </a:cubicBezTo>
                  <a:cubicBezTo>
                    <a:pt x="-11393" y="-3998"/>
                    <a:pt x="4830" y="-8530"/>
                    <a:pt x="6876" y="2113"/>
                  </a:cubicBezTo>
                  <a:cubicBezTo>
                    <a:pt x="27131" y="107855"/>
                    <a:pt x="46422" y="213944"/>
                    <a:pt x="69543" y="319108"/>
                  </a:cubicBezTo>
                  <a:cubicBezTo>
                    <a:pt x="71881" y="329666"/>
                    <a:pt x="55659" y="334175"/>
                    <a:pt x="53320" y="323582"/>
                  </a:cubicBezTo>
                  <a:lnTo>
                    <a:pt x="53320" y="323582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AFFC3D15-C6E1-2B62-2EB9-F3F9D4DFFEBA}"/>
                </a:ext>
              </a:extLst>
            </p:cNvPr>
            <p:cNvSpPr/>
            <p:nvPr/>
          </p:nvSpPr>
          <p:spPr>
            <a:xfrm flipV="1">
              <a:off x="11759013" y="-2895923"/>
              <a:ext cx="96270" cy="112100"/>
            </a:xfrm>
            <a:custGeom>
              <a:avLst/>
              <a:gdLst>
                <a:gd name="connsiteX0" fmla="*/ 56090 w 96270"/>
                <a:gd name="connsiteY0" fmla="*/ 105592 h 112100"/>
                <a:gd name="connsiteX1" fmla="*/ 20580 w 96270"/>
                <a:gd name="connsiteY1" fmla="*/ -2917 h 112100"/>
                <a:gd name="connsiteX2" fmla="*/ 56090 w 96270"/>
                <a:gd name="connsiteY2" fmla="*/ 105592 h 112100"/>
                <a:gd name="connsiteX3" fmla="*/ 51612 w 96270"/>
                <a:gd name="connsiteY3" fmla="*/ 89361 h 112100"/>
                <a:gd name="connsiteX4" fmla="*/ 25055 w 96270"/>
                <a:gd name="connsiteY4" fmla="*/ 13313 h 112100"/>
                <a:gd name="connsiteX5" fmla="*/ 51612 w 96270"/>
                <a:gd name="connsiteY5" fmla="*/ 89361 h 112100"/>
                <a:gd name="connsiteX6" fmla="*/ 56090 w 96270"/>
                <a:gd name="connsiteY6" fmla="*/ 105592 h 11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70" h="112100">
                  <a:moveTo>
                    <a:pt x="56090" y="105592"/>
                  </a:moveTo>
                  <a:cubicBezTo>
                    <a:pt x="-2140" y="118845"/>
                    <a:pt x="-36210" y="16142"/>
                    <a:pt x="20580" y="-2917"/>
                  </a:cubicBezTo>
                  <a:cubicBezTo>
                    <a:pt x="79739" y="-22772"/>
                    <a:pt x="118062" y="85752"/>
                    <a:pt x="56090" y="105592"/>
                  </a:cubicBezTo>
                  <a:cubicBezTo>
                    <a:pt x="45746" y="108900"/>
                    <a:pt x="41318" y="92655"/>
                    <a:pt x="51612" y="89361"/>
                  </a:cubicBezTo>
                  <a:cubicBezTo>
                    <a:pt x="92749" y="76188"/>
                    <a:pt x="62772" y="-1585"/>
                    <a:pt x="25055" y="13313"/>
                  </a:cubicBezTo>
                  <a:cubicBezTo>
                    <a:pt x="-10099" y="27200"/>
                    <a:pt x="14456" y="97819"/>
                    <a:pt x="51612" y="89361"/>
                  </a:cubicBezTo>
                  <a:cubicBezTo>
                    <a:pt x="62161" y="86959"/>
                    <a:pt x="66665" y="103184"/>
                    <a:pt x="56090" y="105592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:a16="http://schemas.microsoft.com/office/drawing/2014/main" id="{073DA6BE-C0CC-2E73-8A15-E797D1B7E06E}"/>
                </a:ext>
              </a:extLst>
            </p:cNvPr>
            <p:cNvSpPr/>
            <p:nvPr/>
          </p:nvSpPr>
          <p:spPr>
            <a:xfrm flipV="1">
              <a:off x="11785179" y="-2896219"/>
              <a:ext cx="96890" cy="121879"/>
            </a:xfrm>
            <a:custGeom>
              <a:avLst/>
              <a:gdLst>
                <a:gd name="connsiteX0" fmla="*/ -4607 w 96890"/>
                <a:gd name="connsiteY0" fmla="*/ 6510 h 121879"/>
                <a:gd name="connsiteX1" fmla="*/ 86555 w 96890"/>
                <a:gd name="connsiteY1" fmla="*/ 39067 h 121879"/>
                <a:gd name="connsiteX2" fmla="*/ 28773 w 96890"/>
                <a:gd name="connsiteY2" fmla="*/ 116556 h 121879"/>
                <a:gd name="connsiteX3" fmla="*/ 28773 w 96890"/>
                <a:gd name="connsiteY3" fmla="*/ 99724 h 121879"/>
                <a:gd name="connsiteX4" fmla="*/ 70304 w 96890"/>
                <a:gd name="connsiteY4" fmla="*/ 43542 h 121879"/>
                <a:gd name="connsiteX5" fmla="*/ 3890 w 96890"/>
                <a:gd name="connsiteY5" fmla="*/ 21042 h 121879"/>
                <a:gd name="connsiteX6" fmla="*/ -4607 w 96890"/>
                <a:gd name="connsiteY6" fmla="*/ 6510 h 121879"/>
                <a:gd name="connsiteX7" fmla="*/ -4607 w 96890"/>
                <a:gd name="connsiteY7" fmla="*/ 6510 h 12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890" h="121879">
                  <a:moveTo>
                    <a:pt x="-4607" y="6510"/>
                  </a:moveTo>
                  <a:cubicBezTo>
                    <a:pt x="32406" y="-15872"/>
                    <a:pt x="76588" y="-7263"/>
                    <a:pt x="86555" y="39067"/>
                  </a:cubicBezTo>
                  <a:cubicBezTo>
                    <a:pt x="95061" y="78724"/>
                    <a:pt x="71386" y="117240"/>
                    <a:pt x="28773" y="116556"/>
                  </a:cubicBezTo>
                  <a:cubicBezTo>
                    <a:pt x="17949" y="116384"/>
                    <a:pt x="17917" y="99551"/>
                    <a:pt x="28773" y="99724"/>
                  </a:cubicBezTo>
                  <a:cubicBezTo>
                    <a:pt x="60279" y="100229"/>
                    <a:pt x="76238" y="72733"/>
                    <a:pt x="70304" y="43542"/>
                  </a:cubicBezTo>
                  <a:cubicBezTo>
                    <a:pt x="63085" y="7877"/>
                    <a:pt x="31765" y="4189"/>
                    <a:pt x="3890" y="21042"/>
                  </a:cubicBezTo>
                  <a:cubicBezTo>
                    <a:pt x="-5405" y="26665"/>
                    <a:pt x="-13876" y="12115"/>
                    <a:pt x="-4607" y="6510"/>
                  </a:cubicBezTo>
                  <a:lnTo>
                    <a:pt x="-4607" y="6510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9A14AC72-F578-610C-9C9A-263A930C41D1}"/>
                </a:ext>
              </a:extLst>
            </p:cNvPr>
            <p:cNvSpPr/>
            <p:nvPr/>
          </p:nvSpPr>
          <p:spPr>
            <a:xfrm flipV="1">
              <a:off x="11598837" y="-2804461"/>
              <a:ext cx="179377" cy="157164"/>
            </a:xfrm>
            <a:custGeom>
              <a:avLst/>
              <a:gdLst>
                <a:gd name="connsiteX0" fmla="*/ 5931 w 179377"/>
                <a:gd name="connsiteY0" fmla="*/ -2174 h 157164"/>
                <a:gd name="connsiteX1" fmla="*/ 83523 w 179377"/>
                <a:gd name="connsiteY1" fmla="*/ 62246 h 157164"/>
                <a:gd name="connsiteX2" fmla="*/ 167358 w 179377"/>
                <a:gd name="connsiteY2" fmla="*/ 136307 h 157164"/>
                <a:gd name="connsiteX3" fmla="*/ 158861 w 179377"/>
                <a:gd name="connsiteY3" fmla="*/ 150843 h 157164"/>
                <a:gd name="connsiteX4" fmla="*/ 79723 w 179377"/>
                <a:gd name="connsiteY4" fmla="*/ 80888 h 157164"/>
                <a:gd name="connsiteX5" fmla="*/ -5971 w 179377"/>
                <a:gd name="connsiteY5" fmla="*/ 9726 h 157164"/>
                <a:gd name="connsiteX6" fmla="*/ 5931 w 179377"/>
                <a:gd name="connsiteY6" fmla="*/ -2174 h 157164"/>
                <a:gd name="connsiteX7" fmla="*/ 5931 w 179377"/>
                <a:gd name="connsiteY7" fmla="*/ -2174 h 157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377" h="157164">
                  <a:moveTo>
                    <a:pt x="5931" y="-2174"/>
                  </a:moveTo>
                  <a:cubicBezTo>
                    <a:pt x="28529" y="23347"/>
                    <a:pt x="57205" y="40995"/>
                    <a:pt x="83523" y="62246"/>
                  </a:cubicBezTo>
                  <a:cubicBezTo>
                    <a:pt x="112653" y="85765"/>
                    <a:pt x="136018" y="115430"/>
                    <a:pt x="167358" y="136307"/>
                  </a:cubicBezTo>
                  <a:cubicBezTo>
                    <a:pt x="176331" y="142286"/>
                    <a:pt x="167910" y="156872"/>
                    <a:pt x="158861" y="150843"/>
                  </a:cubicBezTo>
                  <a:cubicBezTo>
                    <a:pt x="129150" y="131047"/>
                    <a:pt x="106687" y="103922"/>
                    <a:pt x="79723" y="80888"/>
                  </a:cubicBezTo>
                  <a:cubicBezTo>
                    <a:pt x="51307" y="56612"/>
                    <a:pt x="19006" y="37935"/>
                    <a:pt x="-5971" y="9726"/>
                  </a:cubicBezTo>
                  <a:cubicBezTo>
                    <a:pt x="-13132" y="1643"/>
                    <a:pt x="-1268" y="-10304"/>
                    <a:pt x="5931" y="-2174"/>
                  </a:cubicBezTo>
                  <a:lnTo>
                    <a:pt x="5931" y="-217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FAD51D74-62FA-CEC4-50E8-F7FA8AA1A09A}"/>
                </a:ext>
              </a:extLst>
            </p:cNvPr>
            <p:cNvSpPr/>
            <p:nvPr/>
          </p:nvSpPr>
          <p:spPr>
            <a:xfrm flipV="1">
              <a:off x="11875673" y="-2850413"/>
              <a:ext cx="203508" cy="213184"/>
            </a:xfrm>
            <a:custGeom>
              <a:avLst/>
              <a:gdLst>
                <a:gd name="connsiteX0" fmla="*/ -4628 w 203508"/>
                <a:gd name="connsiteY0" fmla="*/ 192905 h 213184"/>
                <a:gd name="connsiteX1" fmla="*/ 27700 w 203508"/>
                <a:gd name="connsiteY1" fmla="*/ 163374 h 213184"/>
                <a:gd name="connsiteX2" fmla="*/ 81189 w 203508"/>
                <a:gd name="connsiteY2" fmla="*/ 105623 h 213184"/>
                <a:gd name="connsiteX3" fmla="*/ 180100 w 203508"/>
                <a:gd name="connsiteY3" fmla="*/ -2457 h 213184"/>
                <a:gd name="connsiteX4" fmla="*/ 192026 w 203508"/>
                <a:gd name="connsiteY4" fmla="*/ 9446 h 213184"/>
                <a:gd name="connsiteX5" fmla="*/ 87005 w 203508"/>
                <a:gd name="connsiteY5" fmla="*/ 124239 h 213184"/>
                <a:gd name="connsiteX6" fmla="*/ 3849 w 203508"/>
                <a:gd name="connsiteY6" fmla="*/ 207438 h 213184"/>
                <a:gd name="connsiteX7" fmla="*/ -4628 w 203508"/>
                <a:gd name="connsiteY7" fmla="*/ 192905 h 213184"/>
                <a:gd name="connsiteX8" fmla="*/ -4628 w 203508"/>
                <a:gd name="connsiteY8" fmla="*/ 192905 h 21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508" h="213184">
                  <a:moveTo>
                    <a:pt x="-4628" y="192905"/>
                  </a:moveTo>
                  <a:cubicBezTo>
                    <a:pt x="7678" y="187519"/>
                    <a:pt x="18580" y="172793"/>
                    <a:pt x="27700" y="163374"/>
                  </a:cubicBezTo>
                  <a:cubicBezTo>
                    <a:pt x="45939" y="144508"/>
                    <a:pt x="63564" y="125057"/>
                    <a:pt x="81189" y="105623"/>
                  </a:cubicBezTo>
                  <a:cubicBezTo>
                    <a:pt x="113984" y="69488"/>
                    <a:pt x="145814" y="32275"/>
                    <a:pt x="180100" y="-2457"/>
                  </a:cubicBezTo>
                  <a:cubicBezTo>
                    <a:pt x="187729" y="-10177"/>
                    <a:pt x="199625" y="1725"/>
                    <a:pt x="192026" y="9446"/>
                  </a:cubicBezTo>
                  <a:cubicBezTo>
                    <a:pt x="155606" y="46326"/>
                    <a:pt x="121876" y="85915"/>
                    <a:pt x="87005" y="124239"/>
                  </a:cubicBezTo>
                  <a:cubicBezTo>
                    <a:pt x="64499" y="148985"/>
                    <a:pt x="35650" y="193542"/>
                    <a:pt x="3849" y="207438"/>
                  </a:cubicBezTo>
                  <a:cubicBezTo>
                    <a:pt x="-5972" y="211736"/>
                    <a:pt x="-14566" y="197239"/>
                    <a:pt x="-4628" y="192905"/>
                  </a:cubicBezTo>
                  <a:lnTo>
                    <a:pt x="-4628" y="19290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B110B1DB-355F-3B42-343F-9BB52C8C1AE7}"/>
                </a:ext>
              </a:extLst>
            </p:cNvPr>
            <p:cNvSpPr/>
            <p:nvPr/>
          </p:nvSpPr>
          <p:spPr>
            <a:xfrm flipV="1">
              <a:off x="11529644" y="-2567333"/>
              <a:ext cx="143918" cy="179620"/>
            </a:xfrm>
            <a:custGeom>
              <a:avLst/>
              <a:gdLst>
                <a:gd name="connsiteX0" fmla="*/ 88132 w 143918"/>
                <a:gd name="connsiteY0" fmla="*/ 174581 h 179620"/>
                <a:gd name="connsiteX1" fmla="*/ 36230 w 143918"/>
                <a:gd name="connsiteY1" fmla="*/ -1200 h 179620"/>
                <a:gd name="connsiteX2" fmla="*/ 88132 w 143918"/>
                <a:gd name="connsiteY2" fmla="*/ 174581 h 179620"/>
                <a:gd name="connsiteX3" fmla="*/ 83657 w 143918"/>
                <a:gd name="connsiteY3" fmla="*/ 158351 h 179620"/>
                <a:gd name="connsiteX4" fmla="*/ 40705 w 143918"/>
                <a:gd name="connsiteY4" fmla="*/ 15030 h 179620"/>
                <a:gd name="connsiteX5" fmla="*/ 83657 w 143918"/>
                <a:gd name="connsiteY5" fmla="*/ 158351 h 179620"/>
                <a:gd name="connsiteX6" fmla="*/ 88132 w 143918"/>
                <a:gd name="connsiteY6" fmla="*/ 174581 h 17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918" h="179620">
                  <a:moveTo>
                    <a:pt x="88132" y="174581"/>
                  </a:moveTo>
                  <a:cubicBezTo>
                    <a:pt x="2281" y="190841"/>
                    <a:pt x="-49972" y="23929"/>
                    <a:pt x="36230" y="-1200"/>
                  </a:cubicBezTo>
                  <a:cubicBezTo>
                    <a:pt x="127244" y="-27732"/>
                    <a:pt x="179751" y="147453"/>
                    <a:pt x="88132" y="174581"/>
                  </a:cubicBezTo>
                  <a:cubicBezTo>
                    <a:pt x="77724" y="177662"/>
                    <a:pt x="73275" y="161425"/>
                    <a:pt x="83657" y="158351"/>
                  </a:cubicBezTo>
                  <a:cubicBezTo>
                    <a:pt x="153965" y="137532"/>
                    <a:pt x="110674" y="-6186"/>
                    <a:pt x="40705" y="15030"/>
                  </a:cubicBezTo>
                  <a:cubicBezTo>
                    <a:pt x="-23964" y="34639"/>
                    <a:pt x="19517" y="170499"/>
                    <a:pt x="83657" y="158351"/>
                  </a:cubicBezTo>
                  <a:cubicBezTo>
                    <a:pt x="94244" y="156346"/>
                    <a:pt x="98780" y="172565"/>
                    <a:pt x="88132" y="174581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:a16="http://schemas.microsoft.com/office/drawing/2014/main" id="{C05E7225-9608-1156-E4C5-592BE0B52EDB}"/>
                </a:ext>
              </a:extLst>
            </p:cNvPr>
            <p:cNvSpPr/>
            <p:nvPr/>
          </p:nvSpPr>
          <p:spPr>
            <a:xfrm flipV="1">
              <a:off x="11682462" y="-2549923"/>
              <a:ext cx="35499" cy="153801"/>
            </a:xfrm>
            <a:custGeom>
              <a:avLst/>
              <a:gdLst>
                <a:gd name="connsiteX0" fmla="*/ 10442 w 35499"/>
                <a:gd name="connsiteY0" fmla="*/ 141764 h 153801"/>
                <a:gd name="connsiteX1" fmla="*/ -7900 w 35499"/>
                <a:gd name="connsiteY1" fmla="*/ 6533 h 153801"/>
                <a:gd name="connsiteX2" fmla="*/ 8334 w 35499"/>
                <a:gd name="connsiteY2" fmla="*/ 2059 h 153801"/>
                <a:gd name="connsiteX3" fmla="*/ 27277 w 35499"/>
                <a:gd name="connsiteY3" fmla="*/ 141764 h 153801"/>
                <a:gd name="connsiteX4" fmla="*/ 10442 w 35499"/>
                <a:gd name="connsiteY4" fmla="*/ 141764 h 153801"/>
                <a:gd name="connsiteX5" fmla="*/ 10442 w 35499"/>
                <a:gd name="connsiteY5" fmla="*/ 141764 h 15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99" h="153801">
                  <a:moveTo>
                    <a:pt x="10442" y="141764"/>
                  </a:moveTo>
                  <a:cubicBezTo>
                    <a:pt x="9968" y="96006"/>
                    <a:pt x="3886" y="50754"/>
                    <a:pt x="-7900" y="6533"/>
                  </a:cubicBezTo>
                  <a:cubicBezTo>
                    <a:pt x="-10694" y="-3947"/>
                    <a:pt x="5543" y="-8415"/>
                    <a:pt x="8334" y="2059"/>
                  </a:cubicBezTo>
                  <a:cubicBezTo>
                    <a:pt x="20491" y="47671"/>
                    <a:pt x="26789" y="94568"/>
                    <a:pt x="27277" y="141764"/>
                  </a:cubicBezTo>
                  <a:cubicBezTo>
                    <a:pt x="27388" y="152597"/>
                    <a:pt x="10553" y="152606"/>
                    <a:pt x="10442" y="141764"/>
                  </a:cubicBezTo>
                  <a:lnTo>
                    <a:pt x="10442" y="14176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754C75A8-DDA7-1ED3-4C46-0095E9D137AB}"/>
                </a:ext>
              </a:extLst>
            </p:cNvPr>
            <p:cNvSpPr/>
            <p:nvPr/>
          </p:nvSpPr>
          <p:spPr>
            <a:xfrm flipV="1">
              <a:off x="11697085" y="-2559982"/>
              <a:ext cx="96724" cy="115588"/>
            </a:xfrm>
            <a:custGeom>
              <a:avLst/>
              <a:gdLst>
                <a:gd name="connsiteX0" fmla="*/ 1679 w 96724"/>
                <a:gd name="connsiteY0" fmla="*/ 88710 h 115588"/>
                <a:gd name="connsiteX1" fmla="*/ 71159 w 96724"/>
                <a:gd name="connsiteY1" fmla="*/ 60334 h 115588"/>
                <a:gd name="connsiteX2" fmla="*/ 13359 w 96724"/>
                <a:gd name="connsiteY2" fmla="*/ 13407 h 115588"/>
                <a:gd name="connsiteX3" fmla="*/ 13359 w 96724"/>
                <a:gd name="connsiteY3" fmla="*/ -3423 h 115588"/>
                <a:gd name="connsiteX4" fmla="*/ 87735 w 96724"/>
                <a:gd name="connsiteY4" fmla="*/ 62350 h 115588"/>
                <a:gd name="connsiteX5" fmla="*/ -2796 w 96724"/>
                <a:gd name="connsiteY5" fmla="*/ 104938 h 115588"/>
                <a:gd name="connsiteX6" fmla="*/ 1679 w 96724"/>
                <a:gd name="connsiteY6" fmla="*/ 88710 h 115588"/>
                <a:gd name="connsiteX7" fmla="*/ 1679 w 96724"/>
                <a:gd name="connsiteY7" fmla="*/ 88710 h 11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24" h="115588">
                  <a:moveTo>
                    <a:pt x="1679" y="88710"/>
                  </a:moveTo>
                  <a:cubicBezTo>
                    <a:pt x="30195" y="100642"/>
                    <a:pt x="65980" y="96554"/>
                    <a:pt x="71159" y="60334"/>
                  </a:cubicBezTo>
                  <a:cubicBezTo>
                    <a:pt x="76272" y="24588"/>
                    <a:pt x="44131" y="9748"/>
                    <a:pt x="13359" y="13407"/>
                  </a:cubicBezTo>
                  <a:cubicBezTo>
                    <a:pt x="2623" y="14684"/>
                    <a:pt x="2714" y="-2157"/>
                    <a:pt x="13359" y="-3423"/>
                  </a:cubicBezTo>
                  <a:cubicBezTo>
                    <a:pt x="54616" y="-8332"/>
                    <a:pt x="93856" y="17194"/>
                    <a:pt x="87735" y="62350"/>
                  </a:cubicBezTo>
                  <a:cubicBezTo>
                    <a:pt x="81515" y="108255"/>
                    <a:pt x="35602" y="121008"/>
                    <a:pt x="-2796" y="104938"/>
                  </a:cubicBezTo>
                  <a:cubicBezTo>
                    <a:pt x="-12643" y="100817"/>
                    <a:pt x="-8320" y="84525"/>
                    <a:pt x="1679" y="88710"/>
                  </a:cubicBezTo>
                  <a:lnTo>
                    <a:pt x="1679" y="88710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084BE5B4-9A34-CF01-9873-651CC272B3A7}"/>
                </a:ext>
              </a:extLst>
            </p:cNvPr>
            <p:cNvSpPr/>
            <p:nvPr/>
          </p:nvSpPr>
          <p:spPr>
            <a:xfrm flipV="1">
              <a:off x="11810781" y="-2549919"/>
              <a:ext cx="102844" cy="151999"/>
            </a:xfrm>
            <a:custGeom>
              <a:avLst/>
              <a:gdLst>
                <a:gd name="connsiteX0" fmla="*/ 12147 w 102844"/>
                <a:gd name="connsiteY0" fmla="*/ 139963 h 151999"/>
                <a:gd name="connsiteX1" fmla="*/ -8527 w 102844"/>
                <a:gd name="connsiteY1" fmla="*/ 7061 h 151999"/>
                <a:gd name="connsiteX2" fmla="*/ -410 w 102844"/>
                <a:gd name="connsiteY2" fmla="*/ -3591 h 151999"/>
                <a:gd name="connsiteX3" fmla="*/ 88052 w 102844"/>
                <a:gd name="connsiteY3" fmla="*/ 3697 h 151999"/>
                <a:gd name="connsiteX4" fmla="*/ 83580 w 102844"/>
                <a:gd name="connsiteY4" fmla="*/ 19931 h 151999"/>
                <a:gd name="connsiteX5" fmla="*/ -410 w 102844"/>
                <a:gd name="connsiteY5" fmla="*/ 13242 h 151999"/>
                <a:gd name="connsiteX6" fmla="*/ 7707 w 102844"/>
                <a:gd name="connsiteY6" fmla="*/ 2587 h 151999"/>
                <a:gd name="connsiteX7" fmla="*/ 28980 w 102844"/>
                <a:gd name="connsiteY7" fmla="*/ 139963 h 151999"/>
                <a:gd name="connsiteX8" fmla="*/ 12147 w 102844"/>
                <a:gd name="connsiteY8" fmla="*/ 139963 h 151999"/>
                <a:gd name="connsiteX9" fmla="*/ 12147 w 102844"/>
                <a:gd name="connsiteY9" fmla="*/ 139963 h 15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44" h="151999">
                  <a:moveTo>
                    <a:pt x="12147" y="139963"/>
                  </a:moveTo>
                  <a:cubicBezTo>
                    <a:pt x="13296" y="94562"/>
                    <a:pt x="-620" y="51323"/>
                    <a:pt x="-8527" y="7061"/>
                  </a:cubicBezTo>
                  <a:cubicBezTo>
                    <a:pt x="-9518" y="1523"/>
                    <a:pt x="-6238" y="-3293"/>
                    <a:pt x="-410" y="-3591"/>
                  </a:cubicBezTo>
                  <a:cubicBezTo>
                    <a:pt x="29077" y="-5102"/>
                    <a:pt x="58969" y="-1063"/>
                    <a:pt x="88052" y="3697"/>
                  </a:cubicBezTo>
                  <a:cubicBezTo>
                    <a:pt x="98721" y="5445"/>
                    <a:pt x="94190" y="21670"/>
                    <a:pt x="83580" y="19931"/>
                  </a:cubicBezTo>
                  <a:cubicBezTo>
                    <a:pt x="56017" y="15413"/>
                    <a:pt x="27554" y="11807"/>
                    <a:pt x="-410" y="13242"/>
                  </a:cubicBezTo>
                  <a:cubicBezTo>
                    <a:pt x="2294" y="9688"/>
                    <a:pt x="5001" y="6138"/>
                    <a:pt x="7707" y="2587"/>
                  </a:cubicBezTo>
                  <a:cubicBezTo>
                    <a:pt x="15874" y="48316"/>
                    <a:pt x="30170" y="93071"/>
                    <a:pt x="28980" y="139963"/>
                  </a:cubicBezTo>
                  <a:cubicBezTo>
                    <a:pt x="28708" y="150773"/>
                    <a:pt x="11869" y="150817"/>
                    <a:pt x="12147" y="139963"/>
                  </a:cubicBezTo>
                  <a:lnTo>
                    <a:pt x="12147" y="139963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5CD21040-E902-66E0-37FC-B22FF3C4DB5B}"/>
                </a:ext>
              </a:extLst>
            </p:cNvPr>
            <p:cNvSpPr/>
            <p:nvPr/>
          </p:nvSpPr>
          <p:spPr>
            <a:xfrm flipV="1">
              <a:off x="11834247" y="-2554870"/>
              <a:ext cx="86174" cy="19162"/>
            </a:xfrm>
            <a:custGeom>
              <a:avLst/>
              <a:gdLst>
                <a:gd name="connsiteX0" fmla="*/ -616 w 86174"/>
                <a:gd name="connsiteY0" fmla="*/ -4189 h 19162"/>
                <a:gd name="connsiteX1" fmla="*/ 69306 w 86174"/>
                <a:gd name="connsiteY1" fmla="*/ -1857 h 19162"/>
                <a:gd name="connsiteX2" fmla="*/ 69306 w 86174"/>
                <a:gd name="connsiteY2" fmla="*/ 14973 h 19162"/>
                <a:gd name="connsiteX3" fmla="*/ -616 w 86174"/>
                <a:gd name="connsiteY3" fmla="*/ 12643 h 19162"/>
                <a:gd name="connsiteX4" fmla="*/ -616 w 86174"/>
                <a:gd name="connsiteY4" fmla="*/ -4189 h 19162"/>
                <a:gd name="connsiteX5" fmla="*/ -616 w 86174"/>
                <a:gd name="connsiteY5" fmla="*/ -4189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74" h="19162">
                  <a:moveTo>
                    <a:pt x="-616" y="-4189"/>
                  </a:moveTo>
                  <a:cubicBezTo>
                    <a:pt x="22715" y="-4020"/>
                    <a:pt x="45981" y="-2030"/>
                    <a:pt x="69306" y="-1857"/>
                  </a:cubicBezTo>
                  <a:cubicBezTo>
                    <a:pt x="80120" y="-1778"/>
                    <a:pt x="80150" y="15051"/>
                    <a:pt x="69306" y="14973"/>
                  </a:cubicBezTo>
                  <a:cubicBezTo>
                    <a:pt x="45981" y="14803"/>
                    <a:pt x="22715" y="12813"/>
                    <a:pt x="-616" y="12643"/>
                  </a:cubicBezTo>
                  <a:cubicBezTo>
                    <a:pt x="-11445" y="12565"/>
                    <a:pt x="-11469" y="-4268"/>
                    <a:pt x="-616" y="-4189"/>
                  </a:cubicBezTo>
                  <a:lnTo>
                    <a:pt x="-616" y="-418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DE57B348-18B0-B1BF-FBB6-0FAE6A9A62E5}"/>
                </a:ext>
              </a:extLst>
            </p:cNvPr>
            <p:cNvSpPr/>
            <p:nvPr/>
          </p:nvSpPr>
          <p:spPr>
            <a:xfrm flipV="1">
              <a:off x="11834116" y="-2496622"/>
              <a:ext cx="72326" cy="21440"/>
            </a:xfrm>
            <a:custGeom>
              <a:avLst/>
              <a:gdLst>
                <a:gd name="connsiteX0" fmla="*/ 1774 w 72326"/>
                <a:gd name="connsiteY0" fmla="*/ -3708 h 21440"/>
                <a:gd name="connsiteX1" fmla="*/ 55457 w 72326"/>
                <a:gd name="connsiteY1" fmla="*/ 649 h 21440"/>
                <a:gd name="connsiteX2" fmla="*/ 55457 w 72326"/>
                <a:gd name="connsiteY2" fmla="*/ 17481 h 21440"/>
                <a:gd name="connsiteX3" fmla="*/ -2704 w 72326"/>
                <a:gd name="connsiteY3" fmla="*/ 12519 h 21440"/>
                <a:gd name="connsiteX4" fmla="*/ 1774 w 72326"/>
                <a:gd name="connsiteY4" fmla="*/ -3708 h 21440"/>
                <a:gd name="connsiteX5" fmla="*/ 1774 w 72326"/>
                <a:gd name="connsiteY5" fmla="*/ -3708 h 2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26" h="21440">
                  <a:moveTo>
                    <a:pt x="1774" y="-3708"/>
                  </a:moveTo>
                  <a:cubicBezTo>
                    <a:pt x="19154" y="322"/>
                    <a:pt x="37656" y="620"/>
                    <a:pt x="55457" y="649"/>
                  </a:cubicBezTo>
                  <a:cubicBezTo>
                    <a:pt x="66300" y="666"/>
                    <a:pt x="66330" y="17499"/>
                    <a:pt x="55457" y="17481"/>
                  </a:cubicBezTo>
                  <a:cubicBezTo>
                    <a:pt x="36165" y="17449"/>
                    <a:pt x="16143" y="16891"/>
                    <a:pt x="-2704" y="12519"/>
                  </a:cubicBezTo>
                  <a:cubicBezTo>
                    <a:pt x="-13252" y="10073"/>
                    <a:pt x="-8786" y="-6157"/>
                    <a:pt x="1774" y="-3708"/>
                  </a:cubicBezTo>
                  <a:lnTo>
                    <a:pt x="1774" y="-370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D656C5D4-800B-13B4-3593-A0A297630BB1}"/>
                </a:ext>
              </a:extLst>
            </p:cNvPr>
            <p:cNvSpPr/>
            <p:nvPr/>
          </p:nvSpPr>
          <p:spPr>
            <a:xfrm flipV="1">
              <a:off x="11938811" y="-2556881"/>
              <a:ext cx="33194" cy="153648"/>
            </a:xfrm>
            <a:custGeom>
              <a:avLst/>
              <a:gdLst>
                <a:gd name="connsiteX0" fmla="*/ 7360 w 33194"/>
                <a:gd name="connsiteY0" fmla="*/ 141616 h 153648"/>
                <a:gd name="connsiteX1" fmla="*/ -8949 w 33194"/>
                <a:gd name="connsiteY1" fmla="*/ 4147 h 153648"/>
                <a:gd name="connsiteX2" fmla="*/ 7886 w 33194"/>
                <a:gd name="connsiteY2" fmla="*/ 4147 h 153648"/>
                <a:gd name="connsiteX3" fmla="*/ 24196 w 33194"/>
                <a:gd name="connsiteY3" fmla="*/ 141616 h 153648"/>
                <a:gd name="connsiteX4" fmla="*/ 7360 w 33194"/>
                <a:gd name="connsiteY4" fmla="*/ 141616 h 153648"/>
                <a:gd name="connsiteX5" fmla="*/ 7360 w 33194"/>
                <a:gd name="connsiteY5" fmla="*/ 141616 h 153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53648">
                  <a:moveTo>
                    <a:pt x="7360" y="141616"/>
                  </a:moveTo>
                  <a:cubicBezTo>
                    <a:pt x="4379" y="95496"/>
                    <a:pt x="-5500" y="50200"/>
                    <a:pt x="-8949" y="4147"/>
                  </a:cubicBezTo>
                  <a:cubicBezTo>
                    <a:pt x="-9768" y="-6657"/>
                    <a:pt x="7068" y="-6605"/>
                    <a:pt x="7886" y="4147"/>
                  </a:cubicBezTo>
                  <a:cubicBezTo>
                    <a:pt x="11335" y="50200"/>
                    <a:pt x="21215" y="95493"/>
                    <a:pt x="24196" y="141616"/>
                  </a:cubicBezTo>
                  <a:cubicBezTo>
                    <a:pt x="24868" y="152432"/>
                    <a:pt x="8033" y="152388"/>
                    <a:pt x="7360" y="141616"/>
                  </a:cubicBezTo>
                  <a:lnTo>
                    <a:pt x="7360" y="141616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D582060F-E6CC-1303-41DB-6E2D17F0ABF8}"/>
                </a:ext>
              </a:extLst>
            </p:cNvPr>
            <p:cNvSpPr/>
            <p:nvPr/>
          </p:nvSpPr>
          <p:spPr>
            <a:xfrm flipV="1">
              <a:off x="11955065" y="-2559269"/>
              <a:ext cx="105331" cy="156157"/>
            </a:xfrm>
            <a:custGeom>
              <a:avLst/>
              <a:gdLst>
                <a:gd name="connsiteX0" fmla="*/ -8756 w 105331"/>
                <a:gd name="connsiteY0" fmla="*/ 141824 h 156157"/>
                <a:gd name="connsiteX1" fmla="*/ 57330 w 105331"/>
                <a:gd name="connsiteY1" fmla="*/ 18 h 156157"/>
                <a:gd name="connsiteX2" fmla="*/ 72734 w 105331"/>
                <a:gd name="connsiteY2" fmla="*/ 2028 h 156157"/>
                <a:gd name="connsiteX3" fmla="*/ 96030 w 105331"/>
                <a:gd name="connsiteY3" fmla="*/ 139495 h 156157"/>
                <a:gd name="connsiteX4" fmla="*/ 79808 w 105331"/>
                <a:gd name="connsiteY4" fmla="*/ 143969 h 156157"/>
                <a:gd name="connsiteX5" fmla="*/ 56483 w 105331"/>
                <a:gd name="connsiteY5" fmla="*/ 6502 h 156157"/>
                <a:gd name="connsiteX6" fmla="*/ 71886 w 105331"/>
                <a:gd name="connsiteY6" fmla="*/ 8513 h 156157"/>
                <a:gd name="connsiteX7" fmla="*/ 7466 w 105331"/>
                <a:gd name="connsiteY7" fmla="*/ 146301 h 156157"/>
                <a:gd name="connsiteX8" fmla="*/ -8756 w 105331"/>
                <a:gd name="connsiteY8" fmla="*/ 141824 h 156157"/>
                <a:gd name="connsiteX9" fmla="*/ -8756 w 105331"/>
                <a:gd name="connsiteY9" fmla="*/ 141824 h 156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331" h="156157">
                  <a:moveTo>
                    <a:pt x="-8756" y="141824"/>
                  </a:moveTo>
                  <a:cubicBezTo>
                    <a:pt x="5683" y="92177"/>
                    <a:pt x="27429" y="42307"/>
                    <a:pt x="57330" y="18"/>
                  </a:cubicBezTo>
                  <a:cubicBezTo>
                    <a:pt x="61422" y="-5765"/>
                    <a:pt x="70571" y="-5310"/>
                    <a:pt x="72734" y="2028"/>
                  </a:cubicBezTo>
                  <a:cubicBezTo>
                    <a:pt x="85887" y="46927"/>
                    <a:pt x="87495" y="93696"/>
                    <a:pt x="96030" y="139495"/>
                  </a:cubicBezTo>
                  <a:cubicBezTo>
                    <a:pt x="98017" y="150083"/>
                    <a:pt x="81795" y="154621"/>
                    <a:pt x="79808" y="143969"/>
                  </a:cubicBezTo>
                  <a:cubicBezTo>
                    <a:pt x="71273" y="98206"/>
                    <a:pt x="69636" y="51358"/>
                    <a:pt x="56483" y="6502"/>
                  </a:cubicBezTo>
                  <a:cubicBezTo>
                    <a:pt x="61627" y="7172"/>
                    <a:pt x="66742" y="7841"/>
                    <a:pt x="71886" y="8513"/>
                  </a:cubicBezTo>
                  <a:cubicBezTo>
                    <a:pt x="42716" y="49744"/>
                    <a:pt x="21525" y="97928"/>
                    <a:pt x="7466" y="146301"/>
                  </a:cubicBezTo>
                  <a:cubicBezTo>
                    <a:pt x="4455" y="156681"/>
                    <a:pt x="-11796" y="152266"/>
                    <a:pt x="-8756" y="141824"/>
                  </a:cubicBezTo>
                  <a:lnTo>
                    <a:pt x="-8756" y="14182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1E858CAA-9649-B55B-7C23-A953B31B4883}"/>
                </a:ext>
              </a:extLst>
            </p:cNvPr>
            <p:cNvSpPr/>
            <p:nvPr/>
          </p:nvSpPr>
          <p:spPr>
            <a:xfrm flipV="1">
              <a:off x="12111213" y="-2361224"/>
              <a:ext cx="33261" cy="58416"/>
            </a:xfrm>
            <a:custGeom>
              <a:avLst/>
              <a:gdLst>
                <a:gd name="connsiteX0" fmla="*/ -9119 w 33261"/>
                <a:gd name="connsiteY0" fmla="*/ 44659 h 58416"/>
                <a:gd name="connsiteX1" fmla="*/ 8038 w 33261"/>
                <a:gd name="connsiteY1" fmla="*/ 710 h 58416"/>
                <a:gd name="connsiteX2" fmla="*/ 22565 w 33261"/>
                <a:gd name="connsiteY2" fmla="*/ 9205 h 58416"/>
                <a:gd name="connsiteX3" fmla="*/ 7103 w 33261"/>
                <a:gd name="connsiteY3" fmla="*/ 49133 h 58416"/>
                <a:gd name="connsiteX4" fmla="*/ -9119 w 33261"/>
                <a:gd name="connsiteY4" fmla="*/ 44659 h 58416"/>
                <a:gd name="connsiteX5" fmla="*/ -9119 w 33261"/>
                <a:gd name="connsiteY5" fmla="*/ 44659 h 5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61" h="58416">
                  <a:moveTo>
                    <a:pt x="-9119" y="44659"/>
                  </a:moveTo>
                  <a:cubicBezTo>
                    <a:pt x="-4764" y="29521"/>
                    <a:pt x="88" y="14401"/>
                    <a:pt x="8038" y="710"/>
                  </a:cubicBezTo>
                  <a:cubicBezTo>
                    <a:pt x="13475" y="-8654"/>
                    <a:pt x="28031" y="-191"/>
                    <a:pt x="22565" y="9205"/>
                  </a:cubicBezTo>
                  <a:cubicBezTo>
                    <a:pt x="15345" y="21683"/>
                    <a:pt x="11078" y="35339"/>
                    <a:pt x="7103" y="49133"/>
                  </a:cubicBezTo>
                  <a:cubicBezTo>
                    <a:pt x="4121" y="59522"/>
                    <a:pt x="-12130" y="55103"/>
                    <a:pt x="-9119" y="44659"/>
                  </a:cubicBezTo>
                  <a:lnTo>
                    <a:pt x="-9119" y="4465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3B1C4D7F-D028-9208-6470-E898DB8C6844}"/>
                </a:ext>
              </a:extLst>
            </p:cNvPr>
            <p:cNvSpPr/>
            <p:nvPr/>
          </p:nvSpPr>
          <p:spPr>
            <a:xfrm flipV="1">
              <a:off x="12123021" y="-2421926"/>
              <a:ext cx="44677" cy="86582"/>
            </a:xfrm>
            <a:custGeom>
              <a:avLst/>
              <a:gdLst>
                <a:gd name="connsiteX0" fmla="*/ -9317 w 44677"/>
                <a:gd name="connsiteY0" fmla="*/ 72523 h 86582"/>
                <a:gd name="connsiteX1" fmla="*/ 19473 w 44677"/>
                <a:gd name="connsiteY1" fmla="*/ 613 h 86582"/>
                <a:gd name="connsiteX2" fmla="*/ 34029 w 44677"/>
                <a:gd name="connsiteY2" fmla="*/ 9108 h 86582"/>
                <a:gd name="connsiteX3" fmla="*/ 6905 w 44677"/>
                <a:gd name="connsiteY3" fmla="*/ 76997 h 86582"/>
                <a:gd name="connsiteX4" fmla="*/ -9317 w 44677"/>
                <a:gd name="connsiteY4" fmla="*/ 72523 h 86582"/>
                <a:gd name="connsiteX5" fmla="*/ -9317 w 44677"/>
                <a:gd name="connsiteY5" fmla="*/ 72523 h 8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77" h="86582">
                  <a:moveTo>
                    <a:pt x="-9317" y="72523"/>
                  </a:moveTo>
                  <a:cubicBezTo>
                    <a:pt x="-3822" y="47136"/>
                    <a:pt x="7051" y="23305"/>
                    <a:pt x="19473" y="613"/>
                  </a:cubicBezTo>
                  <a:cubicBezTo>
                    <a:pt x="24676" y="-8888"/>
                    <a:pt x="39232" y="-404"/>
                    <a:pt x="34029" y="9108"/>
                  </a:cubicBezTo>
                  <a:cubicBezTo>
                    <a:pt x="22221" y="30622"/>
                    <a:pt x="12137" y="52928"/>
                    <a:pt x="6905" y="76997"/>
                  </a:cubicBezTo>
                  <a:cubicBezTo>
                    <a:pt x="4596" y="87579"/>
                    <a:pt x="-11626" y="83099"/>
                    <a:pt x="-9317" y="72523"/>
                  </a:cubicBezTo>
                  <a:lnTo>
                    <a:pt x="-9317" y="72523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7528677A-FE64-43A7-A07A-B7383B6963AB}"/>
                </a:ext>
              </a:extLst>
            </p:cNvPr>
            <p:cNvSpPr/>
            <p:nvPr/>
          </p:nvSpPr>
          <p:spPr>
            <a:xfrm flipV="1">
              <a:off x="12132583" y="-2471195"/>
              <a:ext cx="51394" cy="91609"/>
            </a:xfrm>
            <a:custGeom>
              <a:avLst/>
              <a:gdLst>
                <a:gd name="connsiteX0" fmla="*/ -8745 w 51394"/>
                <a:gd name="connsiteY0" fmla="*/ 75018 h 91609"/>
                <a:gd name="connsiteX1" fmla="*/ 26184 w 51394"/>
                <a:gd name="connsiteY1" fmla="*/ 460 h 91609"/>
                <a:gd name="connsiteX2" fmla="*/ 40740 w 51394"/>
                <a:gd name="connsiteY2" fmla="*/ 8955 h 91609"/>
                <a:gd name="connsiteX3" fmla="*/ 5782 w 51394"/>
                <a:gd name="connsiteY3" fmla="*/ 83513 h 91609"/>
                <a:gd name="connsiteX4" fmla="*/ -8745 w 51394"/>
                <a:gd name="connsiteY4" fmla="*/ 75018 h 91609"/>
                <a:gd name="connsiteX5" fmla="*/ -8745 w 51394"/>
                <a:gd name="connsiteY5" fmla="*/ 75018 h 9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394" h="91609">
                  <a:moveTo>
                    <a:pt x="-8745" y="75018"/>
                  </a:moveTo>
                  <a:cubicBezTo>
                    <a:pt x="2537" y="49976"/>
                    <a:pt x="13177" y="24689"/>
                    <a:pt x="26184" y="460"/>
                  </a:cubicBezTo>
                  <a:cubicBezTo>
                    <a:pt x="31328" y="-9087"/>
                    <a:pt x="45855" y="-598"/>
                    <a:pt x="40740" y="8955"/>
                  </a:cubicBezTo>
                  <a:cubicBezTo>
                    <a:pt x="27733" y="33184"/>
                    <a:pt x="17093" y="58471"/>
                    <a:pt x="5782" y="83513"/>
                  </a:cubicBezTo>
                  <a:cubicBezTo>
                    <a:pt x="1339" y="93370"/>
                    <a:pt x="-13188" y="84822"/>
                    <a:pt x="-8745" y="75018"/>
                  </a:cubicBezTo>
                  <a:lnTo>
                    <a:pt x="-8745" y="7501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91035713-6D37-3BCC-A110-4540EC93A981}"/>
                </a:ext>
              </a:extLst>
            </p:cNvPr>
            <p:cNvSpPr/>
            <p:nvPr/>
          </p:nvSpPr>
          <p:spPr>
            <a:xfrm flipV="1">
              <a:off x="12141494" y="-2533782"/>
              <a:ext cx="59245" cy="116287"/>
            </a:xfrm>
            <a:custGeom>
              <a:avLst/>
              <a:gdLst>
                <a:gd name="connsiteX0" fmla="*/ -8399 w 59245"/>
                <a:gd name="connsiteY0" fmla="*/ 99822 h 116287"/>
                <a:gd name="connsiteX1" fmla="*/ 32726 w 59245"/>
                <a:gd name="connsiteY1" fmla="*/ 1643 h 116287"/>
                <a:gd name="connsiteX2" fmla="*/ 48948 w 59245"/>
                <a:gd name="connsiteY2" fmla="*/ 6120 h 116287"/>
                <a:gd name="connsiteX3" fmla="*/ 6157 w 59245"/>
                <a:gd name="connsiteY3" fmla="*/ 108318 h 116287"/>
                <a:gd name="connsiteX4" fmla="*/ -8399 w 59245"/>
                <a:gd name="connsiteY4" fmla="*/ 99822 h 116287"/>
                <a:gd name="connsiteX5" fmla="*/ -8399 w 59245"/>
                <a:gd name="connsiteY5" fmla="*/ 99822 h 11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245" h="116287">
                  <a:moveTo>
                    <a:pt x="-8399" y="99822"/>
                  </a:moveTo>
                  <a:cubicBezTo>
                    <a:pt x="9752" y="69021"/>
                    <a:pt x="19047" y="34447"/>
                    <a:pt x="32726" y="1643"/>
                  </a:cubicBezTo>
                  <a:cubicBezTo>
                    <a:pt x="36818" y="-8208"/>
                    <a:pt x="53128" y="-3886"/>
                    <a:pt x="48948" y="6120"/>
                  </a:cubicBezTo>
                  <a:cubicBezTo>
                    <a:pt x="34714" y="40259"/>
                    <a:pt x="25009" y="76262"/>
                    <a:pt x="6157" y="108318"/>
                  </a:cubicBezTo>
                  <a:cubicBezTo>
                    <a:pt x="662" y="117646"/>
                    <a:pt x="-13895" y="109188"/>
                    <a:pt x="-8399" y="99822"/>
                  </a:cubicBezTo>
                  <a:lnTo>
                    <a:pt x="-8399" y="99822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33CCEDEF-9088-EAFB-8AA1-B1AC16773B48}"/>
                </a:ext>
              </a:extLst>
            </p:cNvPr>
            <p:cNvSpPr/>
            <p:nvPr/>
          </p:nvSpPr>
          <p:spPr>
            <a:xfrm flipV="1">
              <a:off x="12153300" y="-2587506"/>
              <a:ext cx="58531" cy="103171"/>
            </a:xfrm>
            <a:custGeom>
              <a:avLst/>
              <a:gdLst>
                <a:gd name="connsiteX0" fmla="*/ -8577 w 58531"/>
                <a:gd name="connsiteY0" fmla="*/ 86338 h 103171"/>
                <a:gd name="connsiteX1" fmla="*/ 33367 w 58531"/>
                <a:gd name="connsiteY1" fmla="*/ 129 h 103171"/>
                <a:gd name="connsiteX2" fmla="*/ 47923 w 58531"/>
                <a:gd name="connsiteY2" fmla="*/ 8624 h 103171"/>
                <a:gd name="connsiteX3" fmla="*/ 5950 w 58531"/>
                <a:gd name="connsiteY3" fmla="*/ 94833 h 103171"/>
                <a:gd name="connsiteX4" fmla="*/ -8577 w 58531"/>
                <a:gd name="connsiteY4" fmla="*/ 86338 h 103171"/>
                <a:gd name="connsiteX5" fmla="*/ -8577 w 58531"/>
                <a:gd name="connsiteY5" fmla="*/ 86338 h 1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31" h="103171">
                  <a:moveTo>
                    <a:pt x="-8577" y="86338"/>
                  </a:moveTo>
                  <a:cubicBezTo>
                    <a:pt x="6534" y="58167"/>
                    <a:pt x="19191" y="28768"/>
                    <a:pt x="33367" y="129"/>
                  </a:cubicBezTo>
                  <a:cubicBezTo>
                    <a:pt x="38189" y="-9579"/>
                    <a:pt x="52716" y="-1060"/>
                    <a:pt x="47923" y="8624"/>
                  </a:cubicBezTo>
                  <a:cubicBezTo>
                    <a:pt x="33717" y="37263"/>
                    <a:pt x="21090" y="66662"/>
                    <a:pt x="5950" y="94833"/>
                  </a:cubicBezTo>
                  <a:cubicBezTo>
                    <a:pt x="835" y="104380"/>
                    <a:pt x="-13692" y="95891"/>
                    <a:pt x="-8577" y="86338"/>
                  </a:cubicBezTo>
                  <a:lnTo>
                    <a:pt x="-8577" y="8633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55C280A8-E048-79E1-7A59-38939A9F47EB}"/>
                </a:ext>
              </a:extLst>
            </p:cNvPr>
            <p:cNvSpPr/>
            <p:nvPr/>
          </p:nvSpPr>
          <p:spPr>
            <a:xfrm flipV="1">
              <a:off x="12167347" y="-2631837"/>
              <a:ext cx="56153" cy="107682"/>
            </a:xfrm>
            <a:custGeom>
              <a:avLst/>
              <a:gdLst>
                <a:gd name="connsiteX0" fmla="*/ -8691 w 56153"/>
                <a:gd name="connsiteY0" fmla="*/ 90626 h 107682"/>
                <a:gd name="connsiteX1" fmla="*/ 30096 w 56153"/>
                <a:gd name="connsiteY1" fmla="*/ 1766 h 107682"/>
                <a:gd name="connsiteX2" fmla="*/ 46318 w 56153"/>
                <a:gd name="connsiteY2" fmla="*/ 6240 h 107682"/>
                <a:gd name="connsiteX3" fmla="*/ 5866 w 56153"/>
                <a:gd name="connsiteY3" fmla="*/ 99121 h 107682"/>
                <a:gd name="connsiteX4" fmla="*/ -8691 w 56153"/>
                <a:gd name="connsiteY4" fmla="*/ 90626 h 107682"/>
                <a:gd name="connsiteX5" fmla="*/ -8691 w 56153"/>
                <a:gd name="connsiteY5" fmla="*/ 90626 h 10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53" h="107682">
                  <a:moveTo>
                    <a:pt x="-8691" y="90626"/>
                  </a:moveTo>
                  <a:cubicBezTo>
                    <a:pt x="6128" y="61692"/>
                    <a:pt x="24484" y="34342"/>
                    <a:pt x="30096" y="1766"/>
                  </a:cubicBezTo>
                  <a:cubicBezTo>
                    <a:pt x="31938" y="-8886"/>
                    <a:pt x="48160" y="-4370"/>
                    <a:pt x="46318" y="6240"/>
                  </a:cubicBezTo>
                  <a:cubicBezTo>
                    <a:pt x="40473" y="40216"/>
                    <a:pt x="21298" y="68936"/>
                    <a:pt x="5866" y="99121"/>
                  </a:cubicBezTo>
                  <a:cubicBezTo>
                    <a:pt x="926" y="108768"/>
                    <a:pt x="-13601" y="100261"/>
                    <a:pt x="-8691" y="90626"/>
                  </a:cubicBezTo>
                  <a:lnTo>
                    <a:pt x="-8691" y="90626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D6BE9AD4-A90A-9759-1E41-F27284AF21EC}"/>
                </a:ext>
              </a:extLst>
            </p:cNvPr>
            <p:cNvSpPr/>
            <p:nvPr/>
          </p:nvSpPr>
          <p:spPr>
            <a:xfrm flipV="1">
              <a:off x="11468371" y="-2335870"/>
              <a:ext cx="650114" cy="40147"/>
            </a:xfrm>
            <a:custGeom>
              <a:avLst/>
              <a:gdLst>
                <a:gd name="connsiteX0" fmla="*/ -366 w 650114"/>
                <a:gd name="connsiteY0" fmla="*/ -3299 h 40147"/>
                <a:gd name="connsiteX1" fmla="*/ 633516 w 650114"/>
                <a:gd name="connsiteY1" fmla="*/ 20000 h 40147"/>
                <a:gd name="connsiteX2" fmla="*/ 633516 w 650114"/>
                <a:gd name="connsiteY2" fmla="*/ 36830 h 40147"/>
                <a:gd name="connsiteX3" fmla="*/ -366 w 650114"/>
                <a:gd name="connsiteY3" fmla="*/ 13530 h 40147"/>
                <a:gd name="connsiteX4" fmla="*/ -366 w 650114"/>
                <a:gd name="connsiteY4" fmla="*/ -3299 h 40147"/>
                <a:gd name="connsiteX5" fmla="*/ -366 w 650114"/>
                <a:gd name="connsiteY5" fmla="*/ -3299 h 4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0114" h="40147">
                  <a:moveTo>
                    <a:pt x="-366" y="-3299"/>
                  </a:moveTo>
                  <a:cubicBezTo>
                    <a:pt x="210405" y="-2265"/>
                    <a:pt x="423096" y="7540"/>
                    <a:pt x="633516" y="20000"/>
                  </a:cubicBezTo>
                  <a:cubicBezTo>
                    <a:pt x="644272" y="20638"/>
                    <a:pt x="644360" y="37473"/>
                    <a:pt x="633516" y="36830"/>
                  </a:cubicBezTo>
                  <a:cubicBezTo>
                    <a:pt x="423096" y="24372"/>
                    <a:pt x="210405" y="14565"/>
                    <a:pt x="-366" y="13530"/>
                  </a:cubicBezTo>
                  <a:cubicBezTo>
                    <a:pt x="-11198" y="13478"/>
                    <a:pt x="-11219" y="-3352"/>
                    <a:pt x="-366" y="-3299"/>
                  </a:cubicBezTo>
                  <a:lnTo>
                    <a:pt x="-366" y="-329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9D53077-A2D1-F092-BEE4-DC17ABF0F4D8}"/>
              </a:ext>
            </a:extLst>
          </p:cNvPr>
          <p:cNvGrpSpPr/>
          <p:nvPr/>
        </p:nvGrpSpPr>
        <p:grpSpPr>
          <a:xfrm>
            <a:off x="10451415" y="2276086"/>
            <a:ext cx="921818" cy="835114"/>
            <a:chOff x="13550077" y="-5107203"/>
            <a:chExt cx="903949" cy="818927"/>
          </a:xfrm>
          <a:solidFill>
            <a:schemeClr val="bg1"/>
          </a:solidFill>
        </p:grpSpPr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49401A1C-5B3C-A144-D112-28280F601879}"/>
                </a:ext>
              </a:extLst>
            </p:cNvPr>
            <p:cNvSpPr/>
            <p:nvPr/>
          </p:nvSpPr>
          <p:spPr>
            <a:xfrm flipV="1">
              <a:off x="13550077" y="-4951197"/>
              <a:ext cx="690329" cy="662921"/>
            </a:xfrm>
            <a:custGeom>
              <a:avLst/>
              <a:gdLst>
                <a:gd name="connsiteX0" fmla="*/ 304029 w 690329"/>
                <a:gd name="connsiteY0" fmla="*/ 646935 h 662921"/>
                <a:gd name="connsiteX1" fmla="*/ 237562 w 690329"/>
                <a:gd name="connsiteY1" fmla="*/ 562596 h 662921"/>
                <a:gd name="connsiteX2" fmla="*/ 170890 w 690329"/>
                <a:gd name="connsiteY2" fmla="*/ 464523 h 662921"/>
                <a:gd name="connsiteX3" fmla="*/ 73616 w 690329"/>
                <a:gd name="connsiteY3" fmla="*/ 337752 h 662921"/>
                <a:gd name="connsiteX4" fmla="*/ -2175 w 690329"/>
                <a:gd name="connsiteY4" fmla="*/ 223547 h 662921"/>
                <a:gd name="connsiteX5" fmla="*/ 40909 w 690329"/>
                <a:gd name="connsiteY5" fmla="*/ 75676 h 662921"/>
                <a:gd name="connsiteX6" fmla="*/ 242034 w 690329"/>
                <a:gd name="connsiteY6" fmla="*/ 4663 h 662921"/>
                <a:gd name="connsiteX7" fmla="*/ 385286 w 690329"/>
                <a:gd name="connsiteY7" fmla="*/ 4167 h 662921"/>
                <a:gd name="connsiteX8" fmla="*/ 554843 w 690329"/>
                <a:gd name="connsiteY8" fmla="*/ 182166 h 662921"/>
                <a:gd name="connsiteX9" fmla="*/ 665739 w 690329"/>
                <a:gd name="connsiteY9" fmla="*/ 347688 h 662921"/>
                <a:gd name="connsiteX10" fmla="*/ 648698 w 690329"/>
                <a:gd name="connsiteY10" fmla="*/ 548423 h 662921"/>
                <a:gd name="connsiteX11" fmla="*/ 600967 w 690329"/>
                <a:gd name="connsiteY11" fmla="*/ 576068 h 662921"/>
                <a:gd name="connsiteX12" fmla="*/ 488640 w 690329"/>
                <a:gd name="connsiteY12" fmla="*/ 613241 h 662921"/>
                <a:gd name="connsiteX13" fmla="*/ 372279 w 690329"/>
                <a:gd name="connsiteY13" fmla="*/ 642902 h 662921"/>
                <a:gd name="connsiteX14" fmla="*/ 306046 w 690329"/>
                <a:gd name="connsiteY14" fmla="*/ 647782 h 662921"/>
                <a:gd name="connsiteX15" fmla="*/ 310517 w 690329"/>
                <a:gd name="connsiteY15" fmla="*/ 631563 h 662921"/>
                <a:gd name="connsiteX16" fmla="*/ 364299 w 690329"/>
                <a:gd name="connsiteY16" fmla="*/ 627355 h 662921"/>
                <a:gd name="connsiteX17" fmla="*/ 453360 w 690329"/>
                <a:gd name="connsiteY17" fmla="*/ 605759 h 662921"/>
                <a:gd name="connsiteX18" fmla="*/ 615231 w 690329"/>
                <a:gd name="connsiteY18" fmla="*/ 552105 h 662921"/>
                <a:gd name="connsiteX19" fmla="*/ 655421 w 690329"/>
                <a:gd name="connsiteY19" fmla="*/ 393773 h 662921"/>
                <a:gd name="connsiteX20" fmla="*/ 568464 w 690329"/>
                <a:gd name="connsiteY20" fmla="*/ 225709 h 662921"/>
                <a:gd name="connsiteX21" fmla="*/ 424686 w 690329"/>
                <a:gd name="connsiteY21" fmla="*/ 60889 h 662921"/>
                <a:gd name="connsiteX22" fmla="*/ 361025 w 690329"/>
                <a:gd name="connsiteY22" fmla="*/ 8521 h 662921"/>
                <a:gd name="connsiteX23" fmla="*/ 291694 w 690329"/>
                <a:gd name="connsiteY23" fmla="*/ 10391 h 662921"/>
                <a:gd name="connsiteX24" fmla="*/ 109860 w 690329"/>
                <a:gd name="connsiteY24" fmla="*/ 64659 h 662921"/>
                <a:gd name="connsiteX25" fmla="*/ 5804 w 690329"/>
                <a:gd name="connsiteY25" fmla="*/ 194265 h 662921"/>
                <a:gd name="connsiteX26" fmla="*/ 88844 w 690329"/>
                <a:gd name="connsiteY26" fmla="*/ 330124 h 662921"/>
                <a:gd name="connsiteX27" fmla="*/ 168785 w 690329"/>
                <a:gd name="connsiteY27" fmla="*/ 434189 h 662921"/>
                <a:gd name="connsiteX28" fmla="*/ 235282 w 690329"/>
                <a:gd name="connsiteY28" fmla="*/ 526184 h 662921"/>
                <a:gd name="connsiteX29" fmla="*/ 312505 w 690329"/>
                <a:gd name="connsiteY29" fmla="*/ 632411 h 662921"/>
                <a:gd name="connsiteX30" fmla="*/ 304029 w 690329"/>
                <a:gd name="connsiteY30" fmla="*/ 646935 h 66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0329" h="662921">
                  <a:moveTo>
                    <a:pt x="304029" y="646935"/>
                  </a:moveTo>
                  <a:cubicBezTo>
                    <a:pt x="274040" y="628437"/>
                    <a:pt x="255274" y="591644"/>
                    <a:pt x="237562" y="562596"/>
                  </a:cubicBezTo>
                  <a:cubicBezTo>
                    <a:pt x="216751" y="528405"/>
                    <a:pt x="195180" y="496347"/>
                    <a:pt x="170890" y="464523"/>
                  </a:cubicBezTo>
                  <a:cubicBezTo>
                    <a:pt x="138592" y="422178"/>
                    <a:pt x="106265" y="379833"/>
                    <a:pt x="73616" y="337752"/>
                  </a:cubicBezTo>
                  <a:cubicBezTo>
                    <a:pt x="45468" y="301515"/>
                    <a:pt x="14953" y="266797"/>
                    <a:pt x="-2175" y="223547"/>
                  </a:cubicBezTo>
                  <a:cubicBezTo>
                    <a:pt x="-25734" y="164165"/>
                    <a:pt x="-18690" y="105396"/>
                    <a:pt x="40909" y="75676"/>
                  </a:cubicBezTo>
                  <a:cubicBezTo>
                    <a:pt x="104102" y="44173"/>
                    <a:pt x="173901" y="22373"/>
                    <a:pt x="242034" y="4663"/>
                  </a:cubicBezTo>
                  <a:cubicBezTo>
                    <a:pt x="288917" y="-7523"/>
                    <a:pt x="342611" y="-26080"/>
                    <a:pt x="385286" y="4167"/>
                  </a:cubicBezTo>
                  <a:cubicBezTo>
                    <a:pt x="451197" y="50865"/>
                    <a:pt x="504248" y="120213"/>
                    <a:pt x="554843" y="182166"/>
                  </a:cubicBezTo>
                  <a:cubicBezTo>
                    <a:pt x="594478" y="230677"/>
                    <a:pt x="651124" y="284974"/>
                    <a:pt x="665739" y="347688"/>
                  </a:cubicBezTo>
                  <a:cubicBezTo>
                    <a:pt x="678482" y="402364"/>
                    <a:pt x="684299" y="499737"/>
                    <a:pt x="648698" y="548423"/>
                  </a:cubicBezTo>
                  <a:cubicBezTo>
                    <a:pt x="637562" y="563678"/>
                    <a:pt x="617949" y="569435"/>
                    <a:pt x="600967" y="576068"/>
                  </a:cubicBezTo>
                  <a:cubicBezTo>
                    <a:pt x="564226" y="590358"/>
                    <a:pt x="526433" y="602136"/>
                    <a:pt x="488640" y="613241"/>
                  </a:cubicBezTo>
                  <a:cubicBezTo>
                    <a:pt x="450262" y="624492"/>
                    <a:pt x="411504" y="635100"/>
                    <a:pt x="372279" y="642902"/>
                  </a:cubicBezTo>
                  <a:cubicBezTo>
                    <a:pt x="353075" y="646701"/>
                    <a:pt x="325424" y="655118"/>
                    <a:pt x="306046" y="647782"/>
                  </a:cubicBezTo>
                  <a:cubicBezTo>
                    <a:pt x="295991" y="644013"/>
                    <a:pt x="300346" y="627735"/>
                    <a:pt x="310517" y="631563"/>
                  </a:cubicBezTo>
                  <a:cubicBezTo>
                    <a:pt x="326155" y="637496"/>
                    <a:pt x="348837" y="630336"/>
                    <a:pt x="364299" y="627355"/>
                  </a:cubicBezTo>
                  <a:cubicBezTo>
                    <a:pt x="394288" y="621569"/>
                    <a:pt x="423926" y="613883"/>
                    <a:pt x="453360" y="605759"/>
                  </a:cubicBezTo>
                  <a:cubicBezTo>
                    <a:pt x="506879" y="591001"/>
                    <a:pt x="565337" y="577091"/>
                    <a:pt x="615231" y="552105"/>
                  </a:cubicBezTo>
                  <a:cubicBezTo>
                    <a:pt x="663312" y="528054"/>
                    <a:pt x="658665" y="439683"/>
                    <a:pt x="655421" y="393773"/>
                  </a:cubicBezTo>
                  <a:cubicBezTo>
                    <a:pt x="650364" y="322351"/>
                    <a:pt x="611139" y="279246"/>
                    <a:pt x="568464" y="225709"/>
                  </a:cubicBezTo>
                  <a:cubicBezTo>
                    <a:pt x="523101" y="168782"/>
                    <a:pt x="476568" y="112059"/>
                    <a:pt x="424686" y="60889"/>
                  </a:cubicBezTo>
                  <a:cubicBezTo>
                    <a:pt x="406301" y="42741"/>
                    <a:pt x="385169" y="18778"/>
                    <a:pt x="361025" y="8521"/>
                  </a:cubicBezTo>
                  <a:cubicBezTo>
                    <a:pt x="339659" y="-597"/>
                    <a:pt x="313733" y="6066"/>
                    <a:pt x="291694" y="10391"/>
                  </a:cubicBezTo>
                  <a:cubicBezTo>
                    <a:pt x="229787" y="22519"/>
                    <a:pt x="168785" y="42332"/>
                    <a:pt x="109860" y="64659"/>
                  </a:cubicBezTo>
                  <a:cubicBezTo>
                    <a:pt x="45819" y="88944"/>
                    <a:pt x="-13925" y="110686"/>
                    <a:pt x="5804" y="194265"/>
                  </a:cubicBezTo>
                  <a:cubicBezTo>
                    <a:pt x="18285" y="247159"/>
                    <a:pt x="56488" y="288393"/>
                    <a:pt x="88844" y="330124"/>
                  </a:cubicBezTo>
                  <a:cubicBezTo>
                    <a:pt x="115618" y="364696"/>
                    <a:pt x="142216" y="399442"/>
                    <a:pt x="168785" y="434189"/>
                  </a:cubicBezTo>
                  <a:cubicBezTo>
                    <a:pt x="191789" y="464347"/>
                    <a:pt x="215494" y="493775"/>
                    <a:pt x="235282" y="526184"/>
                  </a:cubicBezTo>
                  <a:cubicBezTo>
                    <a:pt x="256034" y="560142"/>
                    <a:pt x="277518" y="610786"/>
                    <a:pt x="312505" y="632411"/>
                  </a:cubicBezTo>
                  <a:cubicBezTo>
                    <a:pt x="321712" y="638110"/>
                    <a:pt x="313265" y="652663"/>
                    <a:pt x="304029" y="646935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752A461D-E34E-718B-6863-865E67244748}"/>
                </a:ext>
              </a:extLst>
            </p:cNvPr>
            <p:cNvSpPr/>
            <p:nvPr/>
          </p:nvSpPr>
          <p:spPr>
            <a:xfrm flipV="1">
              <a:off x="13564413" y="-4508553"/>
              <a:ext cx="426003" cy="128529"/>
            </a:xfrm>
            <a:custGeom>
              <a:avLst/>
              <a:gdLst>
                <a:gd name="connsiteX0" fmla="*/ -10286 w 426003"/>
                <a:gd name="connsiteY0" fmla="*/ 101238 h 128529"/>
                <a:gd name="connsiteX1" fmla="*/ 410437 w 426003"/>
                <a:gd name="connsiteY1" fmla="*/ 70261 h 128529"/>
                <a:gd name="connsiteX2" fmla="*/ 395881 w 426003"/>
                <a:gd name="connsiteY2" fmla="*/ 78765 h 128529"/>
                <a:gd name="connsiteX3" fmla="*/ -1781 w 426003"/>
                <a:gd name="connsiteY3" fmla="*/ 115791 h 128529"/>
                <a:gd name="connsiteX4" fmla="*/ -10286 w 426003"/>
                <a:gd name="connsiteY4" fmla="*/ 101238 h 128529"/>
                <a:gd name="connsiteX5" fmla="*/ -10286 w 426003"/>
                <a:gd name="connsiteY5" fmla="*/ 101238 h 12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003" h="128529">
                  <a:moveTo>
                    <a:pt x="-10286" y="101238"/>
                  </a:moveTo>
                  <a:cubicBezTo>
                    <a:pt x="108939" y="32826"/>
                    <a:pt x="313835" y="-96897"/>
                    <a:pt x="410437" y="70261"/>
                  </a:cubicBezTo>
                  <a:cubicBezTo>
                    <a:pt x="415845" y="79642"/>
                    <a:pt x="401317" y="88146"/>
                    <a:pt x="395881" y="78765"/>
                  </a:cubicBezTo>
                  <a:cubicBezTo>
                    <a:pt x="305592" y="-77492"/>
                    <a:pt x="108179" y="52669"/>
                    <a:pt x="-1781" y="115791"/>
                  </a:cubicBezTo>
                  <a:cubicBezTo>
                    <a:pt x="-11193" y="121197"/>
                    <a:pt x="-19698" y="106644"/>
                    <a:pt x="-10286" y="101238"/>
                  </a:cubicBezTo>
                  <a:lnTo>
                    <a:pt x="-10286" y="10123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D71A9BC7-2F89-A44E-1FE7-246243F0DA0F}"/>
                </a:ext>
              </a:extLst>
            </p:cNvPr>
            <p:cNvSpPr/>
            <p:nvPr/>
          </p:nvSpPr>
          <p:spPr>
            <a:xfrm flipV="1">
              <a:off x="14011538" y="-4841488"/>
              <a:ext cx="200495" cy="324864"/>
            </a:xfrm>
            <a:custGeom>
              <a:avLst/>
              <a:gdLst>
                <a:gd name="connsiteX0" fmla="*/ 168210 w 200495"/>
                <a:gd name="connsiteY0" fmla="*/ 304268 h 324864"/>
                <a:gd name="connsiteX1" fmla="*/ 137081 w 200495"/>
                <a:gd name="connsiteY1" fmla="*/ 196960 h 324864"/>
                <a:gd name="connsiteX2" fmla="*/ -13186 w 200495"/>
                <a:gd name="connsiteY2" fmla="*/ 2186 h 324864"/>
                <a:gd name="connsiteX3" fmla="*/ -1289 w 200495"/>
                <a:gd name="connsiteY3" fmla="*/ -9737 h 324864"/>
                <a:gd name="connsiteX4" fmla="*/ 155173 w 200495"/>
                <a:gd name="connsiteY4" fmla="*/ 194768 h 324864"/>
                <a:gd name="connsiteX5" fmla="*/ 185046 w 200495"/>
                <a:gd name="connsiteY5" fmla="*/ 304268 h 324864"/>
                <a:gd name="connsiteX6" fmla="*/ 168210 w 200495"/>
                <a:gd name="connsiteY6" fmla="*/ 304268 h 324864"/>
                <a:gd name="connsiteX7" fmla="*/ 168210 w 200495"/>
                <a:gd name="connsiteY7" fmla="*/ 304268 h 32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495" h="324864">
                  <a:moveTo>
                    <a:pt x="168210" y="304268"/>
                  </a:moveTo>
                  <a:cubicBezTo>
                    <a:pt x="169379" y="265197"/>
                    <a:pt x="156372" y="230567"/>
                    <a:pt x="137081" y="196960"/>
                  </a:cubicBezTo>
                  <a:cubicBezTo>
                    <a:pt x="96394" y="125947"/>
                    <a:pt x="40449" y="63468"/>
                    <a:pt x="-13186" y="2186"/>
                  </a:cubicBezTo>
                  <a:cubicBezTo>
                    <a:pt x="-20288" y="-5938"/>
                    <a:pt x="-8421" y="-17890"/>
                    <a:pt x="-1289" y="-9737"/>
                  </a:cubicBezTo>
                  <a:cubicBezTo>
                    <a:pt x="54625" y="54175"/>
                    <a:pt x="114019" y="119898"/>
                    <a:pt x="155173" y="194768"/>
                  </a:cubicBezTo>
                  <a:cubicBezTo>
                    <a:pt x="173997" y="228989"/>
                    <a:pt x="186215" y="264904"/>
                    <a:pt x="185046" y="304268"/>
                  </a:cubicBezTo>
                  <a:cubicBezTo>
                    <a:pt x="184724" y="315081"/>
                    <a:pt x="167888" y="315140"/>
                    <a:pt x="168210" y="304268"/>
                  </a:cubicBezTo>
                  <a:lnTo>
                    <a:pt x="168210" y="30426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353D7118-939E-3DC5-4071-9D719A42092E}"/>
                </a:ext>
              </a:extLst>
            </p:cNvPr>
            <p:cNvSpPr/>
            <p:nvPr/>
          </p:nvSpPr>
          <p:spPr>
            <a:xfrm flipV="1">
              <a:off x="13813601" y="-4893672"/>
              <a:ext cx="265412" cy="191398"/>
            </a:xfrm>
            <a:custGeom>
              <a:avLst/>
              <a:gdLst>
                <a:gd name="connsiteX0" fmla="*/ 45176 w 265412"/>
                <a:gd name="connsiteY0" fmla="*/ 169999 h 191398"/>
                <a:gd name="connsiteX1" fmla="*/ -14305 w 265412"/>
                <a:gd name="connsiteY1" fmla="*/ 74818 h 191398"/>
                <a:gd name="connsiteX2" fmla="*/ 20185 w 265412"/>
                <a:gd name="connsiteY2" fmla="*/ 34080 h 191398"/>
                <a:gd name="connsiteX3" fmla="*/ 137042 w 265412"/>
                <a:gd name="connsiteY3" fmla="*/ -7650 h 191398"/>
                <a:gd name="connsiteX4" fmla="*/ 197488 w 265412"/>
                <a:gd name="connsiteY4" fmla="*/ 2636 h 191398"/>
                <a:gd name="connsiteX5" fmla="*/ 248815 w 265412"/>
                <a:gd name="connsiteY5" fmla="*/ 96502 h 191398"/>
                <a:gd name="connsiteX6" fmla="*/ 228822 w 265412"/>
                <a:gd name="connsiteY6" fmla="*/ 131687 h 191398"/>
                <a:gd name="connsiteX7" fmla="*/ 116115 w 265412"/>
                <a:gd name="connsiteY7" fmla="*/ 168479 h 191398"/>
                <a:gd name="connsiteX8" fmla="*/ 46491 w 265412"/>
                <a:gd name="connsiteY8" fmla="*/ 171694 h 191398"/>
                <a:gd name="connsiteX9" fmla="*/ 58387 w 265412"/>
                <a:gd name="connsiteY9" fmla="*/ 159800 h 191398"/>
                <a:gd name="connsiteX10" fmla="*/ 123889 w 265412"/>
                <a:gd name="connsiteY10" fmla="*/ 148899 h 191398"/>
                <a:gd name="connsiteX11" fmla="*/ 200675 w 265412"/>
                <a:gd name="connsiteY11" fmla="*/ 123972 h 191398"/>
                <a:gd name="connsiteX12" fmla="*/ 229640 w 265412"/>
                <a:gd name="connsiteY12" fmla="*/ 91563 h 191398"/>
                <a:gd name="connsiteX13" fmla="*/ 183458 w 265412"/>
                <a:gd name="connsiteY13" fmla="*/ 12017 h 191398"/>
                <a:gd name="connsiteX14" fmla="*/ 35735 w 265412"/>
                <a:gd name="connsiteY14" fmla="*/ 45478 h 191398"/>
                <a:gd name="connsiteX15" fmla="*/ 6652 w 265412"/>
                <a:gd name="connsiteY15" fmla="*/ 59914 h 191398"/>
                <a:gd name="connsiteX16" fmla="*/ 14018 w 265412"/>
                <a:gd name="connsiteY16" fmla="*/ 95976 h 191398"/>
                <a:gd name="connsiteX17" fmla="*/ 59702 w 265412"/>
                <a:gd name="connsiteY17" fmla="*/ 161495 h 191398"/>
                <a:gd name="connsiteX18" fmla="*/ 45176 w 265412"/>
                <a:gd name="connsiteY18" fmla="*/ 169999 h 19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5412" h="191398">
                  <a:moveTo>
                    <a:pt x="45176" y="169999"/>
                  </a:moveTo>
                  <a:cubicBezTo>
                    <a:pt x="25271" y="143055"/>
                    <a:pt x="-8635" y="108951"/>
                    <a:pt x="-14305" y="74818"/>
                  </a:cubicBezTo>
                  <a:cubicBezTo>
                    <a:pt x="-18397" y="50066"/>
                    <a:pt x="-42" y="43461"/>
                    <a:pt x="20185" y="34080"/>
                  </a:cubicBezTo>
                  <a:cubicBezTo>
                    <a:pt x="57452" y="16810"/>
                    <a:pt x="97262" y="2519"/>
                    <a:pt x="137042" y="-7650"/>
                  </a:cubicBezTo>
                  <a:cubicBezTo>
                    <a:pt x="163173" y="-14313"/>
                    <a:pt x="178490" y="-18083"/>
                    <a:pt x="197488" y="2636"/>
                  </a:cubicBezTo>
                  <a:cubicBezTo>
                    <a:pt x="219907" y="27096"/>
                    <a:pt x="241390" y="63976"/>
                    <a:pt x="248815" y="96502"/>
                  </a:cubicBezTo>
                  <a:cubicBezTo>
                    <a:pt x="253813" y="118390"/>
                    <a:pt x="248113" y="124118"/>
                    <a:pt x="228822" y="131687"/>
                  </a:cubicBezTo>
                  <a:cubicBezTo>
                    <a:pt x="192227" y="146065"/>
                    <a:pt x="154141" y="158514"/>
                    <a:pt x="116115" y="168479"/>
                  </a:cubicBezTo>
                  <a:cubicBezTo>
                    <a:pt x="98080" y="173213"/>
                    <a:pt x="63181" y="186451"/>
                    <a:pt x="46491" y="171694"/>
                  </a:cubicBezTo>
                  <a:cubicBezTo>
                    <a:pt x="38336" y="164505"/>
                    <a:pt x="50291" y="152640"/>
                    <a:pt x="58387" y="159800"/>
                  </a:cubicBezTo>
                  <a:cubicBezTo>
                    <a:pt x="68939" y="169122"/>
                    <a:pt x="112140" y="152231"/>
                    <a:pt x="123889" y="148899"/>
                  </a:cubicBezTo>
                  <a:cubicBezTo>
                    <a:pt x="149757" y="141535"/>
                    <a:pt x="175303" y="132914"/>
                    <a:pt x="200675" y="123972"/>
                  </a:cubicBezTo>
                  <a:cubicBezTo>
                    <a:pt x="222772" y="116169"/>
                    <a:pt x="238029" y="117192"/>
                    <a:pt x="229640" y="91563"/>
                  </a:cubicBezTo>
                  <a:cubicBezTo>
                    <a:pt x="221339" y="66197"/>
                    <a:pt x="203744" y="29902"/>
                    <a:pt x="183458" y="12017"/>
                  </a:cubicBezTo>
                  <a:cubicBezTo>
                    <a:pt x="153937" y="-13992"/>
                    <a:pt x="67185" y="31684"/>
                    <a:pt x="35735" y="45478"/>
                  </a:cubicBezTo>
                  <a:cubicBezTo>
                    <a:pt x="28369" y="48722"/>
                    <a:pt x="11796" y="53514"/>
                    <a:pt x="6652" y="59914"/>
                  </a:cubicBezTo>
                  <a:cubicBezTo>
                    <a:pt x="-2321" y="71165"/>
                    <a:pt x="7178" y="83936"/>
                    <a:pt x="14018" y="95976"/>
                  </a:cubicBezTo>
                  <a:cubicBezTo>
                    <a:pt x="27141" y="119121"/>
                    <a:pt x="43948" y="140132"/>
                    <a:pt x="59702" y="161495"/>
                  </a:cubicBezTo>
                  <a:cubicBezTo>
                    <a:pt x="66133" y="170232"/>
                    <a:pt x="51547" y="178649"/>
                    <a:pt x="45176" y="169999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9FCBB97F-14E1-298B-501F-E8D728C268E6}"/>
                </a:ext>
              </a:extLst>
            </p:cNvPr>
            <p:cNvSpPr/>
            <p:nvPr/>
          </p:nvSpPr>
          <p:spPr>
            <a:xfrm flipV="1">
              <a:off x="14091823" y="-4817400"/>
              <a:ext cx="67734" cy="53624"/>
            </a:xfrm>
            <a:custGeom>
              <a:avLst/>
              <a:gdLst>
                <a:gd name="connsiteX0" fmla="*/ 4113 w 67734"/>
                <a:gd name="connsiteY0" fmla="*/ 40669 h 53624"/>
                <a:gd name="connsiteX1" fmla="*/ -14594 w 67734"/>
                <a:gd name="connsiteY1" fmla="*/ 8552 h 53624"/>
                <a:gd name="connsiteX2" fmla="*/ 4493 w 67734"/>
                <a:gd name="connsiteY2" fmla="*/ -5592 h 53624"/>
                <a:gd name="connsiteX3" fmla="*/ 31734 w 67734"/>
                <a:gd name="connsiteY3" fmla="*/ -12839 h 53624"/>
                <a:gd name="connsiteX4" fmla="*/ 51142 w 67734"/>
                <a:gd name="connsiteY4" fmla="*/ 20329 h 53624"/>
                <a:gd name="connsiteX5" fmla="*/ 30653 w 67734"/>
                <a:gd name="connsiteY5" fmla="*/ 33772 h 53624"/>
                <a:gd name="connsiteX6" fmla="*/ 4113 w 67734"/>
                <a:gd name="connsiteY6" fmla="*/ 40669 h 53624"/>
                <a:gd name="connsiteX7" fmla="*/ 4113 w 67734"/>
                <a:gd name="connsiteY7" fmla="*/ 23836 h 53624"/>
                <a:gd name="connsiteX8" fmla="*/ 16710 w 67734"/>
                <a:gd name="connsiteY8" fmla="*/ 20563 h 53624"/>
                <a:gd name="connsiteX9" fmla="*/ 33313 w 67734"/>
                <a:gd name="connsiteY9" fmla="*/ 15244 h 53624"/>
                <a:gd name="connsiteX10" fmla="*/ 34862 w 67734"/>
                <a:gd name="connsiteY10" fmla="*/ 10013 h 53624"/>
                <a:gd name="connsiteX11" fmla="*/ 31033 w 67734"/>
                <a:gd name="connsiteY11" fmla="*/ 3935 h 53624"/>
                <a:gd name="connsiteX12" fmla="*/ 17997 w 67734"/>
                <a:gd name="connsiteY12" fmla="*/ 7033 h 53624"/>
                <a:gd name="connsiteX13" fmla="*/ 2388 w 67734"/>
                <a:gd name="connsiteY13" fmla="*/ 13374 h 53624"/>
                <a:gd name="connsiteX14" fmla="*/ 1453 w 67734"/>
                <a:gd name="connsiteY14" fmla="*/ 13491 h 53624"/>
                <a:gd name="connsiteX15" fmla="*/ 2388 w 67734"/>
                <a:gd name="connsiteY15" fmla="*/ 18780 h 53624"/>
                <a:gd name="connsiteX16" fmla="*/ 4318 w 67734"/>
                <a:gd name="connsiteY16" fmla="*/ 22433 h 53624"/>
                <a:gd name="connsiteX17" fmla="*/ 4113 w 67734"/>
                <a:gd name="connsiteY17" fmla="*/ 23836 h 53624"/>
                <a:gd name="connsiteX18" fmla="*/ 4113 w 67734"/>
                <a:gd name="connsiteY18" fmla="*/ 40669 h 5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734" h="53624">
                  <a:moveTo>
                    <a:pt x="4113" y="40669"/>
                  </a:moveTo>
                  <a:cubicBezTo>
                    <a:pt x="-9596" y="39763"/>
                    <a:pt x="-18189" y="20651"/>
                    <a:pt x="-14594" y="8552"/>
                  </a:cubicBezTo>
                  <a:cubicBezTo>
                    <a:pt x="-11963" y="-302"/>
                    <a:pt x="-3107" y="-2436"/>
                    <a:pt x="4493" y="-5592"/>
                  </a:cubicBezTo>
                  <a:cubicBezTo>
                    <a:pt x="12969" y="-9070"/>
                    <a:pt x="22323" y="-13453"/>
                    <a:pt x="31734" y="-12839"/>
                  </a:cubicBezTo>
                  <a:cubicBezTo>
                    <a:pt x="46291" y="-11904"/>
                    <a:pt x="55761" y="7325"/>
                    <a:pt x="51142" y="20329"/>
                  </a:cubicBezTo>
                  <a:cubicBezTo>
                    <a:pt x="47927" y="29389"/>
                    <a:pt x="38837" y="31113"/>
                    <a:pt x="30653" y="33772"/>
                  </a:cubicBezTo>
                  <a:cubicBezTo>
                    <a:pt x="21972" y="36607"/>
                    <a:pt x="13262" y="39675"/>
                    <a:pt x="4113" y="40669"/>
                  </a:cubicBezTo>
                  <a:cubicBezTo>
                    <a:pt x="-6643" y="41838"/>
                    <a:pt x="-6556" y="25005"/>
                    <a:pt x="4113" y="23836"/>
                  </a:cubicBezTo>
                  <a:cubicBezTo>
                    <a:pt x="8380" y="23398"/>
                    <a:pt x="12648" y="21820"/>
                    <a:pt x="16710" y="20563"/>
                  </a:cubicBezTo>
                  <a:cubicBezTo>
                    <a:pt x="22030" y="18926"/>
                    <a:pt x="28256" y="17641"/>
                    <a:pt x="33313" y="15244"/>
                  </a:cubicBezTo>
                  <a:cubicBezTo>
                    <a:pt x="36119" y="13900"/>
                    <a:pt x="36031" y="13812"/>
                    <a:pt x="34862" y="10013"/>
                  </a:cubicBezTo>
                  <a:cubicBezTo>
                    <a:pt x="34365" y="8377"/>
                    <a:pt x="32933" y="4665"/>
                    <a:pt x="31033" y="3935"/>
                  </a:cubicBezTo>
                  <a:cubicBezTo>
                    <a:pt x="27584" y="2649"/>
                    <a:pt x="21037" y="5922"/>
                    <a:pt x="17997" y="7033"/>
                  </a:cubicBezTo>
                  <a:cubicBezTo>
                    <a:pt x="12735" y="8961"/>
                    <a:pt x="7708" y="11591"/>
                    <a:pt x="2388" y="13374"/>
                  </a:cubicBezTo>
                  <a:cubicBezTo>
                    <a:pt x="-155" y="14192"/>
                    <a:pt x="1541" y="13082"/>
                    <a:pt x="1453" y="13491"/>
                  </a:cubicBezTo>
                  <a:cubicBezTo>
                    <a:pt x="1073" y="15127"/>
                    <a:pt x="1833" y="17290"/>
                    <a:pt x="2388" y="18780"/>
                  </a:cubicBezTo>
                  <a:cubicBezTo>
                    <a:pt x="2885" y="20066"/>
                    <a:pt x="3850" y="21177"/>
                    <a:pt x="4318" y="22433"/>
                  </a:cubicBezTo>
                  <a:cubicBezTo>
                    <a:pt x="5019" y="24304"/>
                    <a:pt x="7182" y="24041"/>
                    <a:pt x="4113" y="23836"/>
                  </a:cubicBezTo>
                  <a:cubicBezTo>
                    <a:pt x="14869" y="24567"/>
                    <a:pt x="14957" y="41399"/>
                    <a:pt x="4113" y="40669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37683CF5-2F34-8865-3058-9C3FADAC3969}"/>
                </a:ext>
              </a:extLst>
            </p:cNvPr>
            <p:cNvSpPr/>
            <p:nvPr/>
          </p:nvSpPr>
          <p:spPr>
            <a:xfrm flipV="1">
              <a:off x="14066394" y="-4771402"/>
              <a:ext cx="67734" cy="53653"/>
            </a:xfrm>
            <a:custGeom>
              <a:avLst/>
              <a:gdLst>
                <a:gd name="connsiteX0" fmla="*/ 4188 w 67734"/>
                <a:gd name="connsiteY0" fmla="*/ 40876 h 53653"/>
                <a:gd name="connsiteX1" fmla="*/ -14518 w 67734"/>
                <a:gd name="connsiteY1" fmla="*/ 8760 h 53653"/>
                <a:gd name="connsiteX2" fmla="*/ 4539 w 67734"/>
                <a:gd name="connsiteY2" fmla="*/ -5384 h 53653"/>
                <a:gd name="connsiteX3" fmla="*/ 31781 w 67734"/>
                <a:gd name="connsiteY3" fmla="*/ -12661 h 53653"/>
                <a:gd name="connsiteX4" fmla="*/ 51218 w 67734"/>
                <a:gd name="connsiteY4" fmla="*/ 20508 h 53653"/>
                <a:gd name="connsiteX5" fmla="*/ 30728 w 67734"/>
                <a:gd name="connsiteY5" fmla="*/ 33980 h 53653"/>
                <a:gd name="connsiteX6" fmla="*/ 4188 w 67734"/>
                <a:gd name="connsiteY6" fmla="*/ 40876 h 53653"/>
                <a:gd name="connsiteX7" fmla="*/ 4188 w 67734"/>
                <a:gd name="connsiteY7" fmla="*/ 24044 h 53653"/>
                <a:gd name="connsiteX8" fmla="*/ 16757 w 67734"/>
                <a:gd name="connsiteY8" fmla="*/ 20771 h 53653"/>
                <a:gd name="connsiteX9" fmla="*/ 33388 w 67734"/>
                <a:gd name="connsiteY9" fmla="*/ 15423 h 53653"/>
                <a:gd name="connsiteX10" fmla="*/ 34937 w 67734"/>
                <a:gd name="connsiteY10" fmla="*/ 10221 h 53653"/>
                <a:gd name="connsiteX11" fmla="*/ 31079 w 67734"/>
                <a:gd name="connsiteY11" fmla="*/ 4143 h 53653"/>
                <a:gd name="connsiteX12" fmla="*/ 18072 w 67734"/>
                <a:gd name="connsiteY12" fmla="*/ 7240 h 53653"/>
                <a:gd name="connsiteX13" fmla="*/ 2464 w 67734"/>
                <a:gd name="connsiteY13" fmla="*/ 13552 h 53653"/>
                <a:gd name="connsiteX14" fmla="*/ 1528 w 67734"/>
                <a:gd name="connsiteY14" fmla="*/ 13699 h 53653"/>
                <a:gd name="connsiteX15" fmla="*/ 2464 w 67734"/>
                <a:gd name="connsiteY15" fmla="*/ 18959 h 53653"/>
                <a:gd name="connsiteX16" fmla="*/ 4393 w 67734"/>
                <a:gd name="connsiteY16" fmla="*/ 22612 h 53653"/>
                <a:gd name="connsiteX17" fmla="*/ 4188 w 67734"/>
                <a:gd name="connsiteY17" fmla="*/ 24044 h 53653"/>
                <a:gd name="connsiteX18" fmla="*/ 4188 w 67734"/>
                <a:gd name="connsiteY18" fmla="*/ 40876 h 5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734" h="53653">
                  <a:moveTo>
                    <a:pt x="4188" y="40876"/>
                  </a:moveTo>
                  <a:cubicBezTo>
                    <a:pt x="-9520" y="39970"/>
                    <a:pt x="-18113" y="20858"/>
                    <a:pt x="-14518" y="8760"/>
                  </a:cubicBezTo>
                  <a:cubicBezTo>
                    <a:pt x="-11888" y="-95"/>
                    <a:pt x="-3031" y="-2257"/>
                    <a:pt x="4539" y="-5384"/>
                  </a:cubicBezTo>
                  <a:cubicBezTo>
                    <a:pt x="13016" y="-8891"/>
                    <a:pt x="22369" y="-13275"/>
                    <a:pt x="31781" y="-12661"/>
                  </a:cubicBezTo>
                  <a:cubicBezTo>
                    <a:pt x="46366" y="-11696"/>
                    <a:pt x="55836" y="7503"/>
                    <a:pt x="51218" y="20508"/>
                  </a:cubicBezTo>
                  <a:cubicBezTo>
                    <a:pt x="47974" y="29567"/>
                    <a:pt x="38913" y="31320"/>
                    <a:pt x="30728" y="33980"/>
                  </a:cubicBezTo>
                  <a:cubicBezTo>
                    <a:pt x="22018" y="36785"/>
                    <a:pt x="13308" y="39883"/>
                    <a:pt x="4188" y="40876"/>
                  </a:cubicBezTo>
                  <a:cubicBezTo>
                    <a:pt x="-6568" y="42045"/>
                    <a:pt x="-6480" y="25213"/>
                    <a:pt x="4188" y="24044"/>
                  </a:cubicBezTo>
                  <a:cubicBezTo>
                    <a:pt x="8426" y="23576"/>
                    <a:pt x="12694" y="21998"/>
                    <a:pt x="16757" y="20771"/>
                  </a:cubicBezTo>
                  <a:cubicBezTo>
                    <a:pt x="22106" y="19134"/>
                    <a:pt x="28331" y="17819"/>
                    <a:pt x="33388" y="15423"/>
                  </a:cubicBezTo>
                  <a:cubicBezTo>
                    <a:pt x="36194" y="14079"/>
                    <a:pt x="36077" y="14020"/>
                    <a:pt x="34937" y="10221"/>
                  </a:cubicBezTo>
                  <a:cubicBezTo>
                    <a:pt x="34411" y="8555"/>
                    <a:pt x="32979" y="4844"/>
                    <a:pt x="31079" y="4143"/>
                  </a:cubicBezTo>
                  <a:cubicBezTo>
                    <a:pt x="27659" y="2857"/>
                    <a:pt x="21083" y="6130"/>
                    <a:pt x="18072" y="7240"/>
                  </a:cubicBezTo>
                  <a:cubicBezTo>
                    <a:pt x="12811" y="9169"/>
                    <a:pt x="7754" y="11799"/>
                    <a:pt x="2464" y="13552"/>
                  </a:cubicBezTo>
                  <a:cubicBezTo>
                    <a:pt x="-79" y="14400"/>
                    <a:pt x="1616" y="13260"/>
                    <a:pt x="1528" y="13699"/>
                  </a:cubicBezTo>
                  <a:cubicBezTo>
                    <a:pt x="1148" y="15306"/>
                    <a:pt x="1909" y="17498"/>
                    <a:pt x="2464" y="18959"/>
                  </a:cubicBezTo>
                  <a:cubicBezTo>
                    <a:pt x="2961" y="20245"/>
                    <a:pt x="3925" y="21355"/>
                    <a:pt x="4393" y="22612"/>
                  </a:cubicBezTo>
                  <a:cubicBezTo>
                    <a:pt x="5065" y="24482"/>
                    <a:pt x="7257" y="24248"/>
                    <a:pt x="4188" y="24044"/>
                  </a:cubicBezTo>
                  <a:cubicBezTo>
                    <a:pt x="14945" y="24745"/>
                    <a:pt x="15032" y="41607"/>
                    <a:pt x="4188" y="40876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F1BD1B47-87D0-2BCE-43C3-B58185494790}"/>
                </a:ext>
              </a:extLst>
            </p:cNvPr>
            <p:cNvSpPr/>
            <p:nvPr/>
          </p:nvSpPr>
          <p:spPr>
            <a:xfrm flipV="1">
              <a:off x="14037778" y="-4724586"/>
              <a:ext cx="67734" cy="53653"/>
            </a:xfrm>
            <a:custGeom>
              <a:avLst/>
              <a:gdLst>
                <a:gd name="connsiteX0" fmla="*/ 4273 w 67734"/>
                <a:gd name="connsiteY0" fmla="*/ 41058 h 53653"/>
                <a:gd name="connsiteX1" fmla="*/ -14434 w 67734"/>
                <a:gd name="connsiteY1" fmla="*/ 8912 h 53653"/>
                <a:gd name="connsiteX2" fmla="*/ 4624 w 67734"/>
                <a:gd name="connsiteY2" fmla="*/ -5203 h 53653"/>
                <a:gd name="connsiteX3" fmla="*/ 31865 w 67734"/>
                <a:gd name="connsiteY3" fmla="*/ -12479 h 53653"/>
                <a:gd name="connsiteX4" fmla="*/ 51303 w 67734"/>
                <a:gd name="connsiteY4" fmla="*/ 20689 h 53653"/>
                <a:gd name="connsiteX5" fmla="*/ 30813 w 67734"/>
                <a:gd name="connsiteY5" fmla="*/ 34132 h 53653"/>
                <a:gd name="connsiteX6" fmla="*/ 4273 w 67734"/>
                <a:gd name="connsiteY6" fmla="*/ 41058 h 53653"/>
                <a:gd name="connsiteX7" fmla="*/ 4273 w 67734"/>
                <a:gd name="connsiteY7" fmla="*/ 24225 h 53653"/>
                <a:gd name="connsiteX8" fmla="*/ 16841 w 67734"/>
                <a:gd name="connsiteY8" fmla="*/ 20923 h 53653"/>
                <a:gd name="connsiteX9" fmla="*/ 33473 w 67734"/>
                <a:gd name="connsiteY9" fmla="*/ 15604 h 53653"/>
                <a:gd name="connsiteX10" fmla="*/ 34993 w 67734"/>
                <a:gd name="connsiteY10" fmla="*/ 10374 h 53653"/>
                <a:gd name="connsiteX11" fmla="*/ 31164 w 67734"/>
                <a:gd name="connsiteY11" fmla="*/ 4324 h 53653"/>
                <a:gd name="connsiteX12" fmla="*/ 18157 w 67734"/>
                <a:gd name="connsiteY12" fmla="*/ 7422 h 53653"/>
                <a:gd name="connsiteX13" fmla="*/ 2549 w 67734"/>
                <a:gd name="connsiteY13" fmla="*/ 13734 h 53653"/>
                <a:gd name="connsiteX14" fmla="*/ 1584 w 67734"/>
                <a:gd name="connsiteY14" fmla="*/ 13851 h 53653"/>
                <a:gd name="connsiteX15" fmla="*/ 2549 w 67734"/>
                <a:gd name="connsiteY15" fmla="*/ 19141 h 53653"/>
                <a:gd name="connsiteX16" fmla="*/ 4478 w 67734"/>
                <a:gd name="connsiteY16" fmla="*/ 22794 h 53653"/>
                <a:gd name="connsiteX17" fmla="*/ 4273 w 67734"/>
                <a:gd name="connsiteY17" fmla="*/ 24225 h 53653"/>
                <a:gd name="connsiteX18" fmla="*/ 4273 w 67734"/>
                <a:gd name="connsiteY18" fmla="*/ 41058 h 5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734" h="53653">
                  <a:moveTo>
                    <a:pt x="4273" y="41058"/>
                  </a:moveTo>
                  <a:cubicBezTo>
                    <a:pt x="-9435" y="40123"/>
                    <a:pt x="-18028" y="21011"/>
                    <a:pt x="-14434" y="8912"/>
                  </a:cubicBezTo>
                  <a:cubicBezTo>
                    <a:pt x="-11803" y="87"/>
                    <a:pt x="-2946" y="-2076"/>
                    <a:pt x="4624" y="-5203"/>
                  </a:cubicBezTo>
                  <a:cubicBezTo>
                    <a:pt x="13100" y="-8710"/>
                    <a:pt x="22454" y="-13093"/>
                    <a:pt x="31865" y="-12479"/>
                  </a:cubicBezTo>
                  <a:cubicBezTo>
                    <a:pt x="46451" y="-11544"/>
                    <a:pt x="55921" y="7685"/>
                    <a:pt x="51303" y="20689"/>
                  </a:cubicBezTo>
                  <a:cubicBezTo>
                    <a:pt x="48058" y="29749"/>
                    <a:pt x="38997" y="31502"/>
                    <a:pt x="30813" y="34132"/>
                  </a:cubicBezTo>
                  <a:cubicBezTo>
                    <a:pt x="22103" y="36967"/>
                    <a:pt x="13393" y="40064"/>
                    <a:pt x="4273" y="41058"/>
                  </a:cubicBezTo>
                  <a:cubicBezTo>
                    <a:pt x="-6483" y="42227"/>
                    <a:pt x="-6396" y="25365"/>
                    <a:pt x="4273" y="24225"/>
                  </a:cubicBezTo>
                  <a:cubicBezTo>
                    <a:pt x="8511" y="23758"/>
                    <a:pt x="12779" y="22180"/>
                    <a:pt x="16841" y="20923"/>
                  </a:cubicBezTo>
                  <a:cubicBezTo>
                    <a:pt x="22191" y="19316"/>
                    <a:pt x="28417" y="18001"/>
                    <a:pt x="33473" y="15604"/>
                  </a:cubicBezTo>
                  <a:cubicBezTo>
                    <a:pt x="36279" y="14260"/>
                    <a:pt x="36162" y="14173"/>
                    <a:pt x="34993" y="10374"/>
                  </a:cubicBezTo>
                  <a:cubicBezTo>
                    <a:pt x="34496" y="8737"/>
                    <a:pt x="33064" y="5025"/>
                    <a:pt x="31164" y="4324"/>
                  </a:cubicBezTo>
                  <a:cubicBezTo>
                    <a:pt x="27744" y="3009"/>
                    <a:pt x="21168" y="6311"/>
                    <a:pt x="18157" y="7422"/>
                  </a:cubicBezTo>
                  <a:cubicBezTo>
                    <a:pt x="12896" y="9351"/>
                    <a:pt x="7839" y="11981"/>
                    <a:pt x="2549" y="13734"/>
                  </a:cubicBezTo>
                  <a:cubicBezTo>
                    <a:pt x="6" y="14582"/>
                    <a:pt x="1701" y="13442"/>
                    <a:pt x="1584" y="13851"/>
                  </a:cubicBezTo>
                  <a:cubicBezTo>
                    <a:pt x="1234" y="15488"/>
                    <a:pt x="1993" y="17679"/>
                    <a:pt x="2549" y="19141"/>
                  </a:cubicBezTo>
                  <a:cubicBezTo>
                    <a:pt x="3016" y="20426"/>
                    <a:pt x="4010" y="21537"/>
                    <a:pt x="4478" y="22794"/>
                  </a:cubicBezTo>
                  <a:cubicBezTo>
                    <a:pt x="5150" y="24664"/>
                    <a:pt x="7313" y="24430"/>
                    <a:pt x="4273" y="24225"/>
                  </a:cubicBezTo>
                  <a:cubicBezTo>
                    <a:pt x="15029" y="24927"/>
                    <a:pt x="15117" y="41759"/>
                    <a:pt x="4273" y="41058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B648C0DC-F824-123C-21D9-AE0A71568B4D}"/>
                </a:ext>
              </a:extLst>
            </p:cNvPr>
            <p:cNvSpPr/>
            <p:nvPr/>
          </p:nvSpPr>
          <p:spPr>
            <a:xfrm flipV="1">
              <a:off x="13911162" y="-5000617"/>
              <a:ext cx="84337" cy="68068"/>
            </a:xfrm>
            <a:custGeom>
              <a:avLst/>
              <a:gdLst>
                <a:gd name="connsiteX0" fmla="*/ -1080 w 84337"/>
                <a:gd name="connsiteY0" fmla="*/ -10636 h 68068"/>
                <a:gd name="connsiteX1" fmla="*/ 20491 w 84337"/>
                <a:gd name="connsiteY1" fmla="*/ 27764 h 68068"/>
                <a:gd name="connsiteX2" fmla="*/ 37737 w 84337"/>
                <a:gd name="connsiteY2" fmla="*/ 35128 h 68068"/>
                <a:gd name="connsiteX3" fmla="*/ 61324 w 84337"/>
                <a:gd name="connsiteY3" fmla="*/ 31592 h 68068"/>
                <a:gd name="connsiteX4" fmla="*/ 61324 w 84337"/>
                <a:gd name="connsiteY4" fmla="*/ 48425 h 68068"/>
                <a:gd name="connsiteX5" fmla="*/ 13798 w 84337"/>
                <a:gd name="connsiteY5" fmla="*/ 48483 h 68068"/>
                <a:gd name="connsiteX6" fmla="*/ -12976 w 84337"/>
                <a:gd name="connsiteY6" fmla="*/ 1258 h 68068"/>
                <a:gd name="connsiteX7" fmla="*/ -1080 w 84337"/>
                <a:gd name="connsiteY7" fmla="*/ -10636 h 68068"/>
                <a:gd name="connsiteX8" fmla="*/ -1080 w 84337"/>
                <a:gd name="connsiteY8" fmla="*/ -10636 h 6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37" h="68068">
                  <a:moveTo>
                    <a:pt x="-1080" y="-10636"/>
                  </a:moveTo>
                  <a:cubicBezTo>
                    <a:pt x="8156" y="1200"/>
                    <a:pt x="13447" y="14642"/>
                    <a:pt x="20491" y="27764"/>
                  </a:cubicBezTo>
                  <a:cubicBezTo>
                    <a:pt x="25372" y="36823"/>
                    <a:pt x="27857" y="37670"/>
                    <a:pt x="37737" y="35128"/>
                  </a:cubicBezTo>
                  <a:cubicBezTo>
                    <a:pt x="45716" y="33083"/>
                    <a:pt x="53052" y="31387"/>
                    <a:pt x="61324" y="31592"/>
                  </a:cubicBezTo>
                  <a:cubicBezTo>
                    <a:pt x="72110" y="31884"/>
                    <a:pt x="72168" y="48717"/>
                    <a:pt x="61324" y="48425"/>
                  </a:cubicBezTo>
                  <a:cubicBezTo>
                    <a:pt x="46388" y="48045"/>
                    <a:pt x="25168" y="62218"/>
                    <a:pt x="13798" y="48483"/>
                  </a:cubicBezTo>
                  <a:cubicBezTo>
                    <a:pt x="2164" y="34427"/>
                    <a:pt x="-1781" y="15665"/>
                    <a:pt x="-12976" y="1258"/>
                  </a:cubicBezTo>
                  <a:cubicBezTo>
                    <a:pt x="-19552" y="-7188"/>
                    <a:pt x="-7715" y="-19198"/>
                    <a:pt x="-1080" y="-10636"/>
                  </a:cubicBezTo>
                  <a:lnTo>
                    <a:pt x="-1080" y="-10636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CB71033D-1B52-F6C7-2284-942B2B7A854E}"/>
                </a:ext>
              </a:extLst>
            </p:cNvPr>
            <p:cNvSpPr/>
            <p:nvPr/>
          </p:nvSpPr>
          <p:spPr>
            <a:xfrm flipV="1">
              <a:off x="14174602" y="-4948675"/>
              <a:ext cx="56029" cy="95525"/>
            </a:xfrm>
            <a:custGeom>
              <a:avLst/>
              <a:gdLst>
                <a:gd name="connsiteX0" fmla="*/ -122 w 56029"/>
                <a:gd name="connsiteY0" fmla="*/ 65598 h 95525"/>
                <a:gd name="connsiteX1" fmla="*/ 25980 w 56029"/>
                <a:gd name="connsiteY1" fmla="*/ 51629 h 95525"/>
                <a:gd name="connsiteX2" fmla="*/ 23817 w 56029"/>
                <a:gd name="connsiteY2" fmla="*/ 59812 h 95525"/>
                <a:gd name="connsiteX3" fmla="*/ 7653 w 56029"/>
                <a:gd name="connsiteY3" fmla="*/ 29157 h 95525"/>
                <a:gd name="connsiteX4" fmla="*/ -10059 w 56029"/>
                <a:gd name="connsiteY4" fmla="*/ 3586 h 95525"/>
                <a:gd name="connsiteX5" fmla="*/ -5587 w 56029"/>
                <a:gd name="connsiteY5" fmla="*/ -12662 h 95525"/>
                <a:gd name="connsiteX6" fmla="*/ 18322 w 56029"/>
                <a:gd name="connsiteY6" fmla="*/ 14603 h 95525"/>
                <a:gd name="connsiteX7" fmla="*/ 40068 w 56029"/>
                <a:gd name="connsiteY7" fmla="*/ 55341 h 95525"/>
                <a:gd name="connsiteX8" fmla="*/ 37905 w 56029"/>
                <a:gd name="connsiteY8" fmla="*/ 63523 h 95525"/>
                <a:gd name="connsiteX9" fmla="*/ 4351 w 56029"/>
                <a:gd name="connsiteY9" fmla="*/ 81817 h 95525"/>
                <a:gd name="connsiteX10" fmla="*/ -122 w 56029"/>
                <a:gd name="connsiteY10" fmla="*/ 65598 h 95525"/>
                <a:gd name="connsiteX11" fmla="*/ -122 w 56029"/>
                <a:gd name="connsiteY11" fmla="*/ 65598 h 9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029" h="95525">
                  <a:moveTo>
                    <a:pt x="-122" y="65598"/>
                  </a:moveTo>
                  <a:cubicBezTo>
                    <a:pt x="9729" y="62734"/>
                    <a:pt x="18352" y="58468"/>
                    <a:pt x="25980" y="51629"/>
                  </a:cubicBezTo>
                  <a:cubicBezTo>
                    <a:pt x="25279" y="54347"/>
                    <a:pt x="24548" y="57065"/>
                    <a:pt x="23817" y="59812"/>
                  </a:cubicBezTo>
                  <a:cubicBezTo>
                    <a:pt x="20427" y="48970"/>
                    <a:pt x="13616" y="38712"/>
                    <a:pt x="7653" y="29157"/>
                  </a:cubicBezTo>
                  <a:cubicBezTo>
                    <a:pt x="3883" y="23136"/>
                    <a:pt x="-5792" y="5339"/>
                    <a:pt x="-10059" y="3586"/>
                  </a:cubicBezTo>
                  <a:cubicBezTo>
                    <a:pt x="-19939" y="-505"/>
                    <a:pt x="-15613" y="-16783"/>
                    <a:pt x="-5587" y="-12662"/>
                  </a:cubicBezTo>
                  <a:cubicBezTo>
                    <a:pt x="5198" y="-8220"/>
                    <a:pt x="12301" y="5339"/>
                    <a:pt x="18322" y="14603"/>
                  </a:cubicBezTo>
                  <a:cubicBezTo>
                    <a:pt x="26565" y="27257"/>
                    <a:pt x="35509" y="40816"/>
                    <a:pt x="40068" y="55341"/>
                  </a:cubicBezTo>
                  <a:cubicBezTo>
                    <a:pt x="40916" y="58058"/>
                    <a:pt x="40039" y="61594"/>
                    <a:pt x="37905" y="63523"/>
                  </a:cubicBezTo>
                  <a:cubicBezTo>
                    <a:pt x="28114" y="72261"/>
                    <a:pt x="16919" y="78164"/>
                    <a:pt x="4351" y="81817"/>
                  </a:cubicBezTo>
                  <a:cubicBezTo>
                    <a:pt x="-6055" y="84885"/>
                    <a:pt x="-10498" y="68637"/>
                    <a:pt x="-122" y="65598"/>
                  </a:cubicBezTo>
                  <a:lnTo>
                    <a:pt x="-122" y="6559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0893B4DC-471F-6B47-1A73-44709AA99315}"/>
                </a:ext>
              </a:extLst>
            </p:cNvPr>
            <p:cNvSpPr/>
            <p:nvPr/>
          </p:nvSpPr>
          <p:spPr>
            <a:xfrm flipV="1">
              <a:off x="14213606" y="-4929640"/>
              <a:ext cx="34324" cy="160801"/>
            </a:xfrm>
            <a:custGeom>
              <a:avLst/>
              <a:gdLst>
                <a:gd name="connsiteX0" fmla="*/ -15271 w 34324"/>
                <a:gd name="connsiteY0" fmla="*/ 137368 h 160801"/>
                <a:gd name="connsiteX1" fmla="*/ -218 w 34324"/>
                <a:gd name="connsiteY1" fmla="*/ 63667 h 160801"/>
                <a:gd name="connsiteX2" fmla="*/ -4398 w 34324"/>
                <a:gd name="connsiteY2" fmla="*/ 1450 h 160801"/>
                <a:gd name="connsiteX3" fmla="*/ 7499 w 34324"/>
                <a:gd name="connsiteY3" fmla="*/ -10444 h 160801"/>
                <a:gd name="connsiteX4" fmla="*/ 17758 w 34324"/>
                <a:gd name="connsiteY4" fmla="*/ 49231 h 160801"/>
                <a:gd name="connsiteX5" fmla="*/ 981 w 34324"/>
                <a:gd name="connsiteY5" fmla="*/ 141839 h 160801"/>
                <a:gd name="connsiteX6" fmla="*/ -15271 w 34324"/>
                <a:gd name="connsiteY6" fmla="*/ 137368 h 160801"/>
                <a:gd name="connsiteX7" fmla="*/ -15271 w 34324"/>
                <a:gd name="connsiteY7" fmla="*/ 137368 h 16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4" h="160801">
                  <a:moveTo>
                    <a:pt x="-15271" y="137368"/>
                  </a:moveTo>
                  <a:cubicBezTo>
                    <a:pt x="-7496" y="113493"/>
                    <a:pt x="-2790" y="88624"/>
                    <a:pt x="-218" y="63667"/>
                  </a:cubicBezTo>
                  <a:cubicBezTo>
                    <a:pt x="1361" y="48149"/>
                    <a:pt x="7324" y="14425"/>
                    <a:pt x="-4398" y="1450"/>
                  </a:cubicBezTo>
                  <a:cubicBezTo>
                    <a:pt x="-11646" y="-6557"/>
                    <a:pt x="221" y="-18510"/>
                    <a:pt x="7499" y="-10444"/>
                  </a:cubicBezTo>
                  <a:cubicBezTo>
                    <a:pt x="21091" y="4548"/>
                    <a:pt x="18840" y="30674"/>
                    <a:pt x="17758" y="49231"/>
                  </a:cubicBezTo>
                  <a:cubicBezTo>
                    <a:pt x="15975" y="80441"/>
                    <a:pt x="10626" y="112090"/>
                    <a:pt x="981" y="141839"/>
                  </a:cubicBezTo>
                  <a:cubicBezTo>
                    <a:pt x="-2352" y="152097"/>
                    <a:pt x="-18632" y="147713"/>
                    <a:pt x="-15271" y="137368"/>
                  </a:cubicBezTo>
                  <a:lnTo>
                    <a:pt x="-15271" y="13736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DD75DAE6-1E53-6028-27FD-94A0364B0C97}"/>
                </a:ext>
              </a:extLst>
            </p:cNvPr>
            <p:cNvSpPr/>
            <p:nvPr/>
          </p:nvSpPr>
          <p:spPr>
            <a:xfrm flipV="1">
              <a:off x="13961875" y="-5107203"/>
              <a:ext cx="492151" cy="312744"/>
            </a:xfrm>
            <a:custGeom>
              <a:avLst/>
              <a:gdLst>
                <a:gd name="connsiteX0" fmla="*/ -285 w 492151"/>
                <a:gd name="connsiteY0" fmla="*/ 121758 h 312744"/>
                <a:gd name="connsiteX1" fmla="*/ 180321 w 492151"/>
                <a:gd name="connsiteY1" fmla="*/ 280237 h 312744"/>
                <a:gd name="connsiteX2" fmla="*/ 307584 w 492151"/>
                <a:gd name="connsiteY2" fmla="*/ 243649 h 312744"/>
                <a:gd name="connsiteX3" fmla="*/ 361658 w 492151"/>
                <a:gd name="connsiteY3" fmla="*/ 112962 h 312744"/>
                <a:gd name="connsiteX4" fmla="*/ 389572 w 492151"/>
                <a:gd name="connsiteY4" fmla="*/ -11588 h 312744"/>
                <a:gd name="connsiteX5" fmla="*/ 475564 w 492151"/>
                <a:gd name="connsiteY5" fmla="*/ 45982 h 312744"/>
                <a:gd name="connsiteX6" fmla="*/ 470507 w 492151"/>
                <a:gd name="connsiteY6" fmla="*/ 58343 h 312744"/>
                <a:gd name="connsiteX7" fmla="*/ 372063 w 492151"/>
                <a:gd name="connsiteY7" fmla="*/ 88239 h 312744"/>
                <a:gd name="connsiteX8" fmla="*/ 363558 w 492151"/>
                <a:gd name="connsiteY8" fmla="*/ 73686 h 312744"/>
                <a:gd name="connsiteX9" fmla="*/ 466035 w 492151"/>
                <a:gd name="connsiteY9" fmla="*/ 42124 h 312744"/>
                <a:gd name="connsiteX10" fmla="*/ 461008 w 492151"/>
                <a:gd name="connsiteY10" fmla="*/ 54486 h 312744"/>
                <a:gd name="connsiteX11" fmla="*/ 450135 w 492151"/>
                <a:gd name="connsiteY11" fmla="*/ 31721 h 312744"/>
                <a:gd name="connsiteX12" fmla="*/ 430726 w 492151"/>
                <a:gd name="connsiteY12" fmla="*/ 12609 h 312744"/>
                <a:gd name="connsiteX13" fmla="*/ 373203 w 492151"/>
                <a:gd name="connsiteY13" fmla="*/ 33270 h 312744"/>
                <a:gd name="connsiteX14" fmla="*/ 376243 w 492151"/>
                <a:gd name="connsiteY14" fmla="*/ 81079 h 312744"/>
                <a:gd name="connsiteX15" fmla="*/ 378786 w 492151"/>
                <a:gd name="connsiteY15" fmla="*/ 138094 h 312744"/>
                <a:gd name="connsiteX16" fmla="*/ 281249 w 492151"/>
                <a:gd name="connsiteY16" fmla="*/ 280470 h 312744"/>
                <a:gd name="connsiteX17" fmla="*/ -14813 w 492151"/>
                <a:gd name="connsiteY17" fmla="*/ 130262 h 312744"/>
                <a:gd name="connsiteX18" fmla="*/ -285 w 492151"/>
                <a:gd name="connsiteY18" fmla="*/ 121758 h 312744"/>
                <a:gd name="connsiteX19" fmla="*/ -285 w 492151"/>
                <a:gd name="connsiteY19" fmla="*/ 121758 h 31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2151" h="312744">
                  <a:moveTo>
                    <a:pt x="-285" y="121758"/>
                  </a:moveTo>
                  <a:cubicBezTo>
                    <a:pt x="34351" y="197797"/>
                    <a:pt x="92663" y="268343"/>
                    <a:pt x="180321" y="280237"/>
                  </a:cubicBezTo>
                  <a:cubicBezTo>
                    <a:pt x="226561" y="286520"/>
                    <a:pt x="271369" y="272697"/>
                    <a:pt x="307584" y="243649"/>
                  </a:cubicBezTo>
                  <a:cubicBezTo>
                    <a:pt x="350376" y="209341"/>
                    <a:pt x="363996" y="166266"/>
                    <a:pt x="361658" y="112962"/>
                  </a:cubicBezTo>
                  <a:cubicBezTo>
                    <a:pt x="360021" y="76111"/>
                    <a:pt x="337018" y="832"/>
                    <a:pt x="389572" y="-11588"/>
                  </a:cubicBezTo>
                  <a:cubicBezTo>
                    <a:pt x="433503" y="-21963"/>
                    <a:pt x="459751" y="11235"/>
                    <a:pt x="475564" y="45982"/>
                  </a:cubicBezTo>
                  <a:cubicBezTo>
                    <a:pt x="477668" y="50628"/>
                    <a:pt x="476295" y="57058"/>
                    <a:pt x="470507" y="58343"/>
                  </a:cubicBezTo>
                  <a:cubicBezTo>
                    <a:pt x="436309" y="65971"/>
                    <a:pt x="404069" y="73189"/>
                    <a:pt x="372063" y="88239"/>
                  </a:cubicBezTo>
                  <a:cubicBezTo>
                    <a:pt x="362330" y="92798"/>
                    <a:pt x="353766" y="78303"/>
                    <a:pt x="363558" y="73686"/>
                  </a:cubicBezTo>
                  <a:cubicBezTo>
                    <a:pt x="396587" y="58168"/>
                    <a:pt x="430609" y="50015"/>
                    <a:pt x="466035" y="42124"/>
                  </a:cubicBezTo>
                  <a:cubicBezTo>
                    <a:pt x="464369" y="46245"/>
                    <a:pt x="462703" y="50365"/>
                    <a:pt x="461008" y="54486"/>
                  </a:cubicBezTo>
                  <a:cubicBezTo>
                    <a:pt x="457529" y="46829"/>
                    <a:pt x="454606" y="38881"/>
                    <a:pt x="450135" y="31721"/>
                  </a:cubicBezTo>
                  <a:cubicBezTo>
                    <a:pt x="444698" y="22983"/>
                    <a:pt x="439524" y="18074"/>
                    <a:pt x="430726" y="12609"/>
                  </a:cubicBezTo>
                  <a:cubicBezTo>
                    <a:pt x="408951" y="-922"/>
                    <a:pt x="383375" y="7758"/>
                    <a:pt x="373203" y="33270"/>
                  </a:cubicBezTo>
                  <a:cubicBezTo>
                    <a:pt x="368673" y="44608"/>
                    <a:pt x="375279" y="68922"/>
                    <a:pt x="376243" y="81079"/>
                  </a:cubicBezTo>
                  <a:cubicBezTo>
                    <a:pt x="377734" y="100045"/>
                    <a:pt x="379459" y="119040"/>
                    <a:pt x="378786" y="138094"/>
                  </a:cubicBezTo>
                  <a:cubicBezTo>
                    <a:pt x="376536" y="202473"/>
                    <a:pt x="338859" y="252504"/>
                    <a:pt x="281249" y="280470"/>
                  </a:cubicBezTo>
                  <a:cubicBezTo>
                    <a:pt x="154278" y="342073"/>
                    <a:pt x="35842" y="241486"/>
                    <a:pt x="-14813" y="130262"/>
                  </a:cubicBezTo>
                  <a:cubicBezTo>
                    <a:pt x="-19284" y="120472"/>
                    <a:pt x="-4758" y="111910"/>
                    <a:pt x="-285" y="121758"/>
                  </a:cubicBezTo>
                  <a:lnTo>
                    <a:pt x="-285" y="12175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6CD53EBF-088A-6F40-2513-F6DE6A54A577}"/>
                </a:ext>
              </a:extLst>
            </p:cNvPr>
            <p:cNvSpPr/>
            <p:nvPr/>
          </p:nvSpPr>
          <p:spPr>
            <a:xfrm flipV="1">
              <a:off x="14139438" y="-5020872"/>
              <a:ext cx="200007" cy="155066"/>
            </a:xfrm>
            <a:custGeom>
              <a:avLst/>
              <a:gdLst>
                <a:gd name="connsiteX0" fmla="*/ -288 w 200007"/>
                <a:gd name="connsiteY0" fmla="*/ -9176 h 155066"/>
                <a:gd name="connsiteX1" fmla="*/ 52471 w 200007"/>
                <a:gd name="connsiteY1" fmla="*/ 77822 h 155066"/>
                <a:gd name="connsiteX2" fmla="*/ 171638 w 200007"/>
                <a:gd name="connsiteY2" fmla="*/ 115725 h 155066"/>
                <a:gd name="connsiteX3" fmla="*/ 180144 w 200007"/>
                <a:gd name="connsiteY3" fmla="*/ 130278 h 155066"/>
                <a:gd name="connsiteX4" fmla="*/ 65916 w 200007"/>
                <a:gd name="connsiteY4" fmla="*/ 112686 h 155066"/>
                <a:gd name="connsiteX5" fmla="*/ -14814 w 200007"/>
                <a:gd name="connsiteY5" fmla="*/ -701 h 155066"/>
                <a:gd name="connsiteX6" fmla="*/ -288 w 200007"/>
                <a:gd name="connsiteY6" fmla="*/ -9176 h 155066"/>
                <a:gd name="connsiteX7" fmla="*/ -288 w 200007"/>
                <a:gd name="connsiteY7" fmla="*/ -9176 h 15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07" h="155066">
                  <a:moveTo>
                    <a:pt x="-288" y="-9176"/>
                  </a:moveTo>
                  <a:cubicBezTo>
                    <a:pt x="15613" y="23467"/>
                    <a:pt x="26516" y="50820"/>
                    <a:pt x="52471" y="77822"/>
                  </a:cubicBezTo>
                  <a:cubicBezTo>
                    <a:pt x="83161" y="109734"/>
                    <a:pt x="127414" y="140711"/>
                    <a:pt x="171638" y="115725"/>
                  </a:cubicBezTo>
                  <a:cubicBezTo>
                    <a:pt x="181079" y="110406"/>
                    <a:pt x="189584" y="124930"/>
                    <a:pt x="180144" y="130278"/>
                  </a:cubicBezTo>
                  <a:cubicBezTo>
                    <a:pt x="140479" y="152663"/>
                    <a:pt x="100027" y="139162"/>
                    <a:pt x="65916" y="112686"/>
                  </a:cubicBezTo>
                  <a:cubicBezTo>
                    <a:pt x="25025" y="80920"/>
                    <a:pt x="6932" y="43952"/>
                    <a:pt x="-14814" y="-701"/>
                  </a:cubicBezTo>
                  <a:cubicBezTo>
                    <a:pt x="-19550" y="-10403"/>
                    <a:pt x="-5023" y="-18936"/>
                    <a:pt x="-288" y="-9176"/>
                  </a:cubicBezTo>
                  <a:lnTo>
                    <a:pt x="-288" y="-9176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4F807910-9DDE-5896-5099-2DA2688CB07D}"/>
                </a:ext>
              </a:extLst>
            </p:cNvPr>
            <p:cNvSpPr/>
            <p:nvPr/>
          </p:nvSpPr>
          <p:spPr>
            <a:xfrm flipV="1">
              <a:off x="14232931" y="-4831029"/>
              <a:ext cx="175123" cy="51830"/>
            </a:xfrm>
            <a:custGeom>
              <a:avLst/>
              <a:gdLst>
                <a:gd name="connsiteX0" fmla="*/ -12355 w 175123"/>
                <a:gd name="connsiteY0" fmla="*/ 22764 h 51830"/>
                <a:gd name="connsiteX1" fmla="*/ 155478 w 175123"/>
                <a:gd name="connsiteY1" fmla="*/ 6984 h 51830"/>
                <a:gd name="connsiteX2" fmla="*/ 146972 w 175123"/>
                <a:gd name="connsiteY2" fmla="*/ 21508 h 51830"/>
                <a:gd name="connsiteX3" fmla="*/ -3850 w 175123"/>
                <a:gd name="connsiteY3" fmla="*/ 37289 h 51830"/>
                <a:gd name="connsiteX4" fmla="*/ -12355 w 175123"/>
                <a:gd name="connsiteY4" fmla="*/ 22764 h 51830"/>
                <a:gd name="connsiteX5" fmla="*/ -12355 w 175123"/>
                <a:gd name="connsiteY5" fmla="*/ 22764 h 5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123" h="51830">
                  <a:moveTo>
                    <a:pt x="-12355" y="22764"/>
                  </a:moveTo>
                  <a:cubicBezTo>
                    <a:pt x="33973" y="-11047"/>
                    <a:pt x="105438" y="-29429"/>
                    <a:pt x="155478" y="6984"/>
                  </a:cubicBezTo>
                  <a:cubicBezTo>
                    <a:pt x="164159" y="13296"/>
                    <a:pt x="155770" y="27908"/>
                    <a:pt x="146972" y="21508"/>
                  </a:cubicBezTo>
                  <a:cubicBezTo>
                    <a:pt x="101434" y="-11632"/>
                    <a:pt x="37977" y="6750"/>
                    <a:pt x="-3850" y="37289"/>
                  </a:cubicBezTo>
                  <a:cubicBezTo>
                    <a:pt x="-12618" y="43688"/>
                    <a:pt x="-21007" y="29106"/>
                    <a:pt x="-12355" y="22764"/>
                  </a:cubicBezTo>
                  <a:lnTo>
                    <a:pt x="-12355" y="2276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6916F104-16AF-8D0F-6B7A-2FEFDD56B955}"/>
                </a:ext>
              </a:extLst>
            </p:cNvPr>
            <p:cNvSpPr/>
            <p:nvPr/>
          </p:nvSpPr>
          <p:spPr>
            <a:xfrm flipV="1">
              <a:off x="13746839" y="-4736533"/>
              <a:ext cx="97853" cy="80654"/>
            </a:xfrm>
            <a:custGeom>
              <a:avLst/>
              <a:gdLst>
                <a:gd name="connsiteX0" fmla="*/ 18880 w 97853"/>
                <a:gd name="connsiteY0" fmla="*/ 67486 h 80654"/>
                <a:gd name="connsiteX1" fmla="*/ -11460 w 97853"/>
                <a:gd name="connsiteY1" fmla="*/ 16842 h 80654"/>
                <a:gd name="connsiteX2" fmla="*/ 47875 w 97853"/>
                <a:gd name="connsiteY2" fmla="*/ -12528 h 80654"/>
                <a:gd name="connsiteX3" fmla="*/ 80729 w 97853"/>
                <a:gd name="connsiteY3" fmla="*/ 42033 h 80654"/>
                <a:gd name="connsiteX4" fmla="*/ 21101 w 97853"/>
                <a:gd name="connsiteY4" fmla="*/ 67778 h 80654"/>
                <a:gd name="connsiteX5" fmla="*/ 21101 w 97853"/>
                <a:gd name="connsiteY5" fmla="*/ 50946 h 80654"/>
                <a:gd name="connsiteX6" fmla="*/ 57726 w 97853"/>
                <a:gd name="connsiteY6" fmla="*/ 41361 h 80654"/>
                <a:gd name="connsiteX7" fmla="*/ 64477 w 97853"/>
                <a:gd name="connsiteY7" fmla="*/ 22131 h 80654"/>
                <a:gd name="connsiteX8" fmla="*/ 45186 w 97853"/>
                <a:gd name="connsiteY8" fmla="*/ 4714 h 80654"/>
                <a:gd name="connsiteX9" fmla="*/ 10374 w 97853"/>
                <a:gd name="connsiteY9" fmla="*/ 19706 h 80654"/>
                <a:gd name="connsiteX10" fmla="*/ 4587 w 97853"/>
                <a:gd name="connsiteY10" fmla="*/ 31132 h 80654"/>
                <a:gd name="connsiteX11" fmla="*/ 23352 w 97853"/>
                <a:gd name="connsiteY11" fmla="*/ 51267 h 80654"/>
                <a:gd name="connsiteX12" fmla="*/ 18880 w 97853"/>
                <a:gd name="connsiteY12" fmla="*/ 67486 h 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853" h="80654">
                  <a:moveTo>
                    <a:pt x="18880" y="67486"/>
                  </a:moveTo>
                  <a:cubicBezTo>
                    <a:pt x="2950" y="62372"/>
                    <a:pt x="-23298" y="34493"/>
                    <a:pt x="-11460" y="16842"/>
                  </a:cubicBezTo>
                  <a:cubicBezTo>
                    <a:pt x="-967" y="1178"/>
                    <a:pt x="29432" y="-12206"/>
                    <a:pt x="47875" y="-12528"/>
                  </a:cubicBezTo>
                  <a:cubicBezTo>
                    <a:pt x="71317" y="-12937"/>
                    <a:pt x="90725" y="21372"/>
                    <a:pt x="80729" y="42033"/>
                  </a:cubicBezTo>
                  <a:cubicBezTo>
                    <a:pt x="72106" y="59917"/>
                    <a:pt x="39457" y="70175"/>
                    <a:pt x="21101" y="67778"/>
                  </a:cubicBezTo>
                  <a:cubicBezTo>
                    <a:pt x="10521" y="66405"/>
                    <a:pt x="10374" y="49572"/>
                    <a:pt x="21101" y="50946"/>
                  </a:cubicBezTo>
                  <a:cubicBezTo>
                    <a:pt x="33027" y="52495"/>
                    <a:pt x="47729" y="47585"/>
                    <a:pt x="57726" y="41361"/>
                  </a:cubicBezTo>
                  <a:cubicBezTo>
                    <a:pt x="66202" y="36100"/>
                    <a:pt x="67312" y="31980"/>
                    <a:pt x="64477" y="22131"/>
                  </a:cubicBezTo>
                  <a:cubicBezTo>
                    <a:pt x="61672" y="12400"/>
                    <a:pt x="55913" y="4101"/>
                    <a:pt x="45186" y="4714"/>
                  </a:cubicBezTo>
                  <a:cubicBezTo>
                    <a:pt x="33758" y="5386"/>
                    <a:pt x="19640" y="13510"/>
                    <a:pt x="10374" y="19706"/>
                  </a:cubicBezTo>
                  <a:cubicBezTo>
                    <a:pt x="4002" y="23973"/>
                    <a:pt x="1956" y="24586"/>
                    <a:pt x="4587" y="31132"/>
                  </a:cubicBezTo>
                  <a:cubicBezTo>
                    <a:pt x="7685" y="38789"/>
                    <a:pt x="15255" y="48666"/>
                    <a:pt x="23352" y="51267"/>
                  </a:cubicBezTo>
                  <a:cubicBezTo>
                    <a:pt x="33612" y="54540"/>
                    <a:pt x="29227" y="70818"/>
                    <a:pt x="18880" y="67486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46DF42D2-60A8-C3D5-55C1-ED54F76D8F14}"/>
                </a:ext>
              </a:extLst>
            </p:cNvPr>
            <p:cNvSpPr/>
            <p:nvPr/>
          </p:nvSpPr>
          <p:spPr>
            <a:xfrm flipV="1">
              <a:off x="13838568" y="-4699010"/>
              <a:ext cx="96337" cy="75190"/>
            </a:xfrm>
            <a:custGeom>
              <a:avLst/>
              <a:gdLst>
                <a:gd name="connsiteX0" fmla="*/ 15710 w 96337"/>
                <a:gd name="connsiteY0" fmla="*/ 62245 h 75190"/>
                <a:gd name="connsiteX1" fmla="*/ -11971 w 96337"/>
                <a:gd name="connsiteY1" fmla="*/ 12127 h 75190"/>
                <a:gd name="connsiteX2" fmla="*/ 45874 w 96337"/>
                <a:gd name="connsiteY2" fmla="*/ -12333 h 75190"/>
                <a:gd name="connsiteX3" fmla="*/ 78523 w 96337"/>
                <a:gd name="connsiteY3" fmla="*/ 36792 h 75190"/>
                <a:gd name="connsiteX4" fmla="*/ 17960 w 96337"/>
                <a:gd name="connsiteY4" fmla="*/ 62537 h 75190"/>
                <a:gd name="connsiteX5" fmla="*/ 17960 w 96337"/>
                <a:gd name="connsiteY5" fmla="*/ 45705 h 75190"/>
                <a:gd name="connsiteX6" fmla="*/ 53240 w 96337"/>
                <a:gd name="connsiteY6" fmla="*/ 35857 h 75190"/>
                <a:gd name="connsiteX7" fmla="*/ 63324 w 96337"/>
                <a:gd name="connsiteY7" fmla="*/ 21479 h 75190"/>
                <a:gd name="connsiteX8" fmla="*/ 43623 w 96337"/>
                <a:gd name="connsiteY8" fmla="*/ 4471 h 75190"/>
                <a:gd name="connsiteX9" fmla="*/ 8431 w 96337"/>
                <a:gd name="connsiteY9" fmla="*/ 16423 h 75190"/>
                <a:gd name="connsiteX10" fmla="*/ 3609 w 96337"/>
                <a:gd name="connsiteY10" fmla="*/ 24635 h 75190"/>
                <a:gd name="connsiteX11" fmla="*/ 20181 w 96337"/>
                <a:gd name="connsiteY11" fmla="*/ 45997 h 75190"/>
                <a:gd name="connsiteX12" fmla="*/ 15710 w 96337"/>
                <a:gd name="connsiteY12" fmla="*/ 62245 h 7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337" h="75190">
                  <a:moveTo>
                    <a:pt x="15710" y="62245"/>
                  </a:moveTo>
                  <a:cubicBezTo>
                    <a:pt x="305" y="57190"/>
                    <a:pt x="-22639" y="28726"/>
                    <a:pt x="-11971" y="12127"/>
                  </a:cubicBezTo>
                  <a:cubicBezTo>
                    <a:pt x="-2149" y="-3157"/>
                    <a:pt x="28599" y="-13297"/>
                    <a:pt x="45874" y="-12333"/>
                  </a:cubicBezTo>
                  <a:cubicBezTo>
                    <a:pt x="65867" y="-11252"/>
                    <a:pt x="90390" y="17037"/>
                    <a:pt x="78523" y="36792"/>
                  </a:cubicBezTo>
                  <a:cubicBezTo>
                    <a:pt x="68789" y="52952"/>
                    <a:pt x="35936" y="64700"/>
                    <a:pt x="17960" y="62537"/>
                  </a:cubicBezTo>
                  <a:cubicBezTo>
                    <a:pt x="7320" y="61252"/>
                    <a:pt x="7204" y="44419"/>
                    <a:pt x="17960" y="45705"/>
                  </a:cubicBezTo>
                  <a:cubicBezTo>
                    <a:pt x="29593" y="47108"/>
                    <a:pt x="43243" y="41263"/>
                    <a:pt x="53240" y="35857"/>
                  </a:cubicBezTo>
                  <a:cubicBezTo>
                    <a:pt x="59875" y="32262"/>
                    <a:pt x="65603" y="29778"/>
                    <a:pt x="63324" y="21479"/>
                  </a:cubicBezTo>
                  <a:cubicBezTo>
                    <a:pt x="60986" y="13062"/>
                    <a:pt x="52421" y="4909"/>
                    <a:pt x="43623" y="4471"/>
                  </a:cubicBezTo>
                  <a:cubicBezTo>
                    <a:pt x="32487" y="3945"/>
                    <a:pt x="17551" y="10666"/>
                    <a:pt x="8431" y="16423"/>
                  </a:cubicBezTo>
                  <a:cubicBezTo>
                    <a:pt x="2966" y="19871"/>
                    <a:pt x="2644" y="19550"/>
                    <a:pt x="3609" y="24635"/>
                  </a:cubicBezTo>
                  <a:cubicBezTo>
                    <a:pt x="5012" y="32087"/>
                    <a:pt x="13050" y="43659"/>
                    <a:pt x="20181" y="45997"/>
                  </a:cubicBezTo>
                  <a:cubicBezTo>
                    <a:pt x="30441" y="49358"/>
                    <a:pt x="26057" y="65635"/>
                    <a:pt x="15710" y="62245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CCC53102-4D83-55FC-7FD3-1FA90947D71F}"/>
                </a:ext>
              </a:extLst>
            </p:cNvPr>
            <p:cNvSpPr/>
            <p:nvPr/>
          </p:nvSpPr>
          <p:spPr>
            <a:xfrm flipV="1">
              <a:off x="13934172" y="-4667536"/>
              <a:ext cx="97621" cy="80679"/>
            </a:xfrm>
            <a:custGeom>
              <a:avLst/>
              <a:gdLst>
                <a:gd name="connsiteX0" fmla="*/ 18263 w 97621"/>
                <a:gd name="connsiteY0" fmla="*/ 67780 h 80679"/>
                <a:gd name="connsiteX1" fmla="*/ -12076 w 97621"/>
                <a:gd name="connsiteY1" fmla="*/ 16843 h 80679"/>
                <a:gd name="connsiteX2" fmla="*/ 44920 w 97621"/>
                <a:gd name="connsiteY2" fmla="*/ -12263 h 80679"/>
                <a:gd name="connsiteX3" fmla="*/ 80141 w 97621"/>
                <a:gd name="connsiteY3" fmla="*/ 42326 h 80679"/>
                <a:gd name="connsiteX4" fmla="*/ 20514 w 97621"/>
                <a:gd name="connsiteY4" fmla="*/ 68072 h 80679"/>
                <a:gd name="connsiteX5" fmla="*/ 20514 w 97621"/>
                <a:gd name="connsiteY5" fmla="*/ 51239 h 80679"/>
                <a:gd name="connsiteX6" fmla="*/ 55676 w 97621"/>
                <a:gd name="connsiteY6" fmla="*/ 42531 h 80679"/>
                <a:gd name="connsiteX7" fmla="*/ 62283 w 97621"/>
                <a:gd name="connsiteY7" fmla="*/ 20116 h 80679"/>
                <a:gd name="connsiteX8" fmla="*/ 42465 w 97621"/>
                <a:gd name="connsiteY8" fmla="*/ 4862 h 80679"/>
                <a:gd name="connsiteX9" fmla="*/ 8121 w 97621"/>
                <a:gd name="connsiteY9" fmla="*/ 20496 h 80679"/>
                <a:gd name="connsiteX10" fmla="*/ 4000 w 97621"/>
                <a:gd name="connsiteY10" fmla="*/ 31397 h 80679"/>
                <a:gd name="connsiteX11" fmla="*/ 22735 w 97621"/>
                <a:gd name="connsiteY11" fmla="*/ 51531 h 80679"/>
                <a:gd name="connsiteX12" fmla="*/ 18263 w 97621"/>
                <a:gd name="connsiteY12" fmla="*/ 67780 h 8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21" h="80679">
                  <a:moveTo>
                    <a:pt x="18263" y="67780"/>
                  </a:moveTo>
                  <a:cubicBezTo>
                    <a:pt x="2041" y="62578"/>
                    <a:pt x="-23681" y="34786"/>
                    <a:pt x="-12076" y="16843"/>
                  </a:cubicBezTo>
                  <a:cubicBezTo>
                    <a:pt x="-2168" y="1501"/>
                    <a:pt x="26886" y="-12322"/>
                    <a:pt x="44920" y="-12263"/>
                  </a:cubicBezTo>
                  <a:cubicBezTo>
                    <a:pt x="67631" y="-12176"/>
                    <a:pt x="90284" y="21314"/>
                    <a:pt x="80141" y="42326"/>
                  </a:cubicBezTo>
                  <a:cubicBezTo>
                    <a:pt x="71519" y="60182"/>
                    <a:pt x="38841" y="70468"/>
                    <a:pt x="20514" y="68072"/>
                  </a:cubicBezTo>
                  <a:cubicBezTo>
                    <a:pt x="9904" y="66698"/>
                    <a:pt x="9787" y="49866"/>
                    <a:pt x="20514" y="51239"/>
                  </a:cubicBezTo>
                  <a:cubicBezTo>
                    <a:pt x="31972" y="52730"/>
                    <a:pt x="45797" y="48142"/>
                    <a:pt x="55676" y="42531"/>
                  </a:cubicBezTo>
                  <a:cubicBezTo>
                    <a:pt x="65673" y="36832"/>
                    <a:pt x="67427" y="31133"/>
                    <a:pt x="62283" y="20116"/>
                  </a:cubicBezTo>
                  <a:cubicBezTo>
                    <a:pt x="58483" y="12021"/>
                    <a:pt x="51847" y="4306"/>
                    <a:pt x="42465" y="4862"/>
                  </a:cubicBezTo>
                  <a:cubicBezTo>
                    <a:pt x="30978" y="5534"/>
                    <a:pt x="17036" y="13775"/>
                    <a:pt x="8121" y="20496"/>
                  </a:cubicBezTo>
                  <a:cubicBezTo>
                    <a:pt x="2187" y="24997"/>
                    <a:pt x="1515" y="25172"/>
                    <a:pt x="4000" y="31397"/>
                  </a:cubicBezTo>
                  <a:cubicBezTo>
                    <a:pt x="7098" y="39141"/>
                    <a:pt x="14697" y="48960"/>
                    <a:pt x="22735" y="51531"/>
                  </a:cubicBezTo>
                  <a:cubicBezTo>
                    <a:pt x="33024" y="54834"/>
                    <a:pt x="28639" y="71111"/>
                    <a:pt x="18263" y="67780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4CE6AC50-C78A-44DE-FD1C-91F65AF55AA4}"/>
                </a:ext>
              </a:extLst>
            </p:cNvPr>
            <p:cNvSpPr/>
            <p:nvPr/>
          </p:nvSpPr>
          <p:spPr>
            <a:xfrm flipV="1">
              <a:off x="13693643" y="-4664782"/>
              <a:ext cx="97868" cy="80675"/>
            </a:xfrm>
            <a:custGeom>
              <a:avLst/>
              <a:gdLst>
                <a:gd name="connsiteX0" fmla="*/ 19037 w 97868"/>
                <a:gd name="connsiteY0" fmla="*/ 67764 h 80675"/>
                <a:gd name="connsiteX1" fmla="*/ -11302 w 97868"/>
                <a:gd name="connsiteY1" fmla="*/ 17120 h 80675"/>
                <a:gd name="connsiteX2" fmla="*/ 48032 w 97868"/>
                <a:gd name="connsiteY2" fmla="*/ -12250 h 80675"/>
                <a:gd name="connsiteX3" fmla="*/ 80915 w 97868"/>
                <a:gd name="connsiteY3" fmla="*/ 42310 h 80675"/>
                <a:gd name="connsiteX4" fmla="*/ 21259 w 97868"/>
                <a:gd name="connsiteY4" fmla="*/ 68085 h 80675"/>
                <a:gd name="connsiteX5" fmla="*/ 21259 w 97868"/>
                <a:gd name="connsiteY5" fmla="*/ 51253 h 80675"/>
                <a:gd name="connsiteX6" fmla="*/ 57883 w 97868"/>
                <a:gd name="connsiteY6" fmla="*/ 41667 h 80675"/>
                <a:gd name="connsiteX7" fmla="*/ 64635 w 97868"/>
                <a:gd name="connsiteY7" fmla="*/ 22409 h 80675"/>
                <a:gd name="connsiteX8" fmla="*/ 45344 w 97868"/>
                <a:gd name="connsiteY8" fmla="*/ 4992 h 80675"/>
                <a:gd name="connsiteX9" fmla="*/ 10532 w 97868"/>
                <a:gd name="connsiteY9" fmla="*/ 19984 h 80675"/>
                <a:gd name="connsiteX10" fmla="*/ 4744 w 97868"/>
                <a:gd name="connsiteY10" fmla="*/ 31410 h 80675"/>
                <a:gd name="connsiteX11" fmla="*/ 23510 w 97868"/>
                <a:gd name="connsiteY11" fmla="*/ 51545 h 80675"/>
                <a:gd name="connsiteX12" fmla="*/ 19037 w 97868"/>
                <a:gd name="connsiteY12" fmla="*/ 67764 h 8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868" h="80675">
                  <a:moveTo>
                    <a:pt x="19037" y="67764"/>
                  </a:moveTo>
                  <a:cubicBezTo>
                    <a:pt x="3108" y="62650"/>
                    <a:pt x="-23140" y="34800"/>
                    <a:pt x="-11302" y="17120"/>
                  </a:cubicBezTo>
                  <a:cubicBezTo>
                    <a:pt x="-809" y="1456"/>
                    <a:pt x="29589" y="-11928"/>
                    <a:pt x="48032" y="-12250"/>
                  </a:cubicBezTo>
                  <a:cubicBezTo>
                    <a:pt x="71475" y="-12630"/>
                    <a:pt x="90883" y="21649"/>
                    <a:pt x="80915" y="42310"/>
                  </a:cubicBezTo>
                  <a:cubicBezTo>
                    <a:pt x="72264" y="60195"/>
                    <a:pt x="39644" y="70453"/>
                    <a:pt x="21259" y="68085"/>
                  </a:cubicBezTo>
                  <a:cubicBezTo>
                    <a:pt x="10678" y="66712"/>
                    <a:pt x="10532" y="49850"/>
                    <a:pt x="21259" y="51253"/>
                  </a:cubicBezTo>
                  <a:cubicBezTo>
                    <a:pt x="33184" y="52801"/>
                    <a:pt x="47886" y="47892"/>
                    <a:pt x="57883" y="41667"/>
                  </a:cubicBezTo>
                  <a:cubicBezTo>
                    <a:pt x="66389" y="36378"/>
                    <a:pt x="67470" y="32257"/>
                    <a:pt x="64635" y="22409"/>
                  </a:cubicBezTo>
                  <a:cubicBezTo>
                    <a:pt x="61829" y="12678"/>
                    <a:pt x="56070" y="4378"/>
                    <a:pt x="45344" y="4992"/>
                  </a:cubicBezTo>
                  <a:cubicBezTo>
                    <a:pt x="33915" y="5664"/>
                    <a:pt x="19797" y="13788"/>
                    <a:pt x="10532" y="19984"/>
                  </a:cubicBezTo>
                  <a:cubicBezTo>
                    <a:pt x="4160" y="24250"/>
                    <a:pt x="2114" y="24864"/>
                    <a:pt x="4744" y="31410"/>
                  </a:cubicBezTo>
                  <a:cubicBezTo>
                    <a:pt x="7843" y="39066"/>
                    <a:pt x="15413" y="48944"/>
                    <a:pt x="23510" y="51545"/>
                  </a:cubicBezTo>
                  <a:cubicBezTo>
                    <a:pt x="33769" y="54847"/>
                    <a:pt x="29385" y="71095"/>
                    <a:pt x="19037" y="67764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C97EFFBD-73F6-5AAD-18F9-5438078DBEA9}"/>
                </a:ext>
              </a:extLst>
            </p:cNvPr>
            <p:cNvSpPr/>
            <p:nvPr/>
          </p:nvSpPr>
          <p:spPr>
            <a:xfrm flipV="1">
              <a:off x="13785398" y="-4627238"/>
              <a:ext cx="96310" cy="75190"/>
            </a:xfrm>
            <a:custGeom>
              <a:avLst/>
              <a:gdLst>
                <a:gd name="connsiteX0" fmla="*/ 15840 w 96310"/>
                <a:gd name="connsiteY0" fmla="*/ 62523 h 75190"/>
                <a:gd name="connsiteX1" fmla="*/ -11811 w 96310"/>
                <a:gd name="connsiteY1" fmla="*/ 12405 h 75190"/>
                <a:gd name="connsiteX2" fmla="*/ 46004 w 96310"/>
                <a:gd name="connsiteY2" fmla="*/ -12055 h 75190"/>
                <a:gd name="connsiteX3" fmla="*/ 78653 w 96310"/>
                <a:gd name="connsiteY3" fmla="*/ 37070 h 75190"/>
                <a:gd name="connsiteX4" fmla="*/ 18090 w 96310"/>
                <a:gd name="connsiteY4" fmla="*/ 62815 h 75190"/>
                <a:gd name="connsiteX5" fmla="*/ 18090 w 96310"/>
                <a:gd name="connsiteY5" fmla="*/ 45983 h 75190"/>
                <a:gd name="connsiteX6" fmla="*/ 53370 w 96310"/>
                <a:gd name="connsiteY6" fmla="*/ 36135 h 75190"/>
                <a:gd name="connsiteX7" fmla="*/ 63454 w 96310"/>
                <a:gd name="connsiteY7" fmla="*/ 21757 h 75190"/>
                <a:gd name="connsiteX8" fmla="*/ 43754 w 96310"/>
                <a:gd name="connsiteY8" fmla="*/ 4778 h 75190"/>
                <a:gd name="connsiteX9" fmla="*/ 8562 w 96310"/>
                <a:gd name="connsiteY9" fmla="*/ 16730 h 75190"/>
                <a:gd name="connsiteX10" fmla="*/ 3739 w 96310"/>
                <a:gd name="connsiteY10" fmla="*/ 24942 h 75190"/>
                <a:gd name="connsiteX11" fmla="*/ 20341 w 96310"/>
                <a:gd name="connsiteY11" fmla="*/ 46275 h 75190"/>
                <a:gd name="connsiteX12" fmla="*/ 15840 w 96310"/>
                <a:gd name="connsiteY12" fmla="*/ 62523 h 7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310" h="75190">
                  <a:moveTo>
                    <a:pt x="15840" y="62523"/>
                  </a:moveTo>
                  <a:cubicBezTo>
                    <a:pt x="436" y="57468"/>
                    <a:pt x="-22479" y="29033"/>
                    <a:pt x="-11811" y="12405"/>
                  </a:cubicBezTo>
                  <a:cubicBezTo>
                    <a:pt x="-2019" y="-2849"/>
                    <a:pt x="28730" y="-13019"/>
                    <a:pt x="46004" y="-12055"/>
                  </a:cubicBezTo>
                  <a:cubicBezTo>
                    <a:pt x="65997" y="-10944"/>
                    <a:pt x="90520" y="17315"/>
                    <a:pt x="78653" y="37070"/>
                  </a:cubicBezTo>
                  <a:cubicBezTo>
                    <a:pt x="68920" y="53260"/>
                    <a:pt x="36066" y="64978"/>
                    <a:pt x="18090" y="62815"/>
                  </a:cubicBezTo>
                  <a:cubicBezTo>
                    <a:pt x="7451" y="61559"/>
                    <a:pt x="7334" y="44697"/>
                    <a:pt x="18090" y="45983"/>
                  </a:cubicBezTo>
                  <a:cubicBezTo>
                    <a:pt x="29724" y="47386"/>
                    <a:pt x="43374" y="41541"/>
                    <a:pt x="53370" y="36135"/>
                  </a:cubicBezTo>
                  <a:cubicBezTo>
                    <a:pt x="60005" y="32540"/>
                    <a:pt x="65763" y="30056"/>
                    <a:pt x="63454" y="21757"/>
                  </a:cubicBezTo>
                  <a:cubicBezTo>
                    <a:pt x="61116" y="13340"/>
                    <a:pt x="52552" y="5187"/>
                    <a:pt x="43754" y="4778"/>
                  </a:cubicBezTo>
                  <a:cubicBezTo>
                    <a:pt x="32618" y="4223"/>
                    <a:pt x="17681" y="10944"/>
                    <a:pt x="8562" y="16730"/>
                  </a:cubicBezTo>
                  <a:cubicBezTo>
                    <a:pt x="3096" y="20149"/>
                    <a:pt x="2774" y="19857"/>
                    <a:pt x="3739" y="24942"/>
                  </a:cubicBezTo>
                  <a:cubicBezTo>
                    <a:pt x="5171" y="32365"/>
                    <a:pt x="13180" y="43937"/>
                    <a:pt x="20341" y="46275"/>
                  </a:cubicBezTo>
                  <a:cubicBezTo>
                    <a:pt x="30572" y="49636"/>
                    <a:pt x="26187" y="65913"/>
                    <a:pt x="15840" y="62523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5EBC1ACA-225D-C874-AAB2-60364C50228D}"/>
                </a:ext>
              </a:extLst>
            </p:cNvPr>
            <p:cNvSpPr/>
            <p:nvPr/>
          </p:nvSpPr>
          <p:spPr>
            <a:xfrm flipV="1">
              <a:off x="13880975" y="-4595764"/>
              <a:ext cx="97623" cy="80651"/>
            </a:xfrm>
            <a:custGeom>
              <a:avLst/>
              <a:gdLst>
                <a:gd name="connsiteX0" fmla="*/ 18421 w 97623"/>
                <a:gd name="connsiteY0" fmla="*/ 68029 h 80651"/>
                <a:gd name="connsiteX1" fmla="*/ -11919 w 97623"/>
                <a:gd name="connsiteY1" fmla="*/ 17092 h 80651"/>
                <a:gd name="connsiteX2" fmla="*/ 45078 w 97623"/>
                <a:gd name="connsiteY2" fmla="*/ -11985 h 80651"/>
                <a:gd name="connsiteX3" fmla="*/ 80299 w 97623"/>
                <a:gd name="connsiteY3" fmla="*/ 42575 h 80651"/>
                <a:gd name="connsiteX4" fmla="*/ 20672 w 97623"/>
                <a:gd name="connsiteY4" fmla="*/ 68321 h 80651"/>
                <a:gd name="connsiteX5" fmla="*/ 20672 w 97623"/>
                <a:gd name="connsiteY5" fmla="*/ 51488 h 80651"/>
                <a:gd name="connsiteX6" fmla="*/ 55834 w 97623"/>
                <a:gd name="connsiteY6" fmla="*/ 42780 h 80651"/>
                <a:gd name="connsiteX7" fmla="*/ 62440 w 97623"/>
                <a:gd name="connsiteY7" fmla="*/ 20366 h 80651"/>
                <a:gd name="connsiteX8" fmla="*/ 42623 w 97623"/>
                <a:gd name="connsiteY8" fmla="*/ 5111 h 80651"/>
                <a:gd name="connsiteX9" fmla="*/ 8308 w 97623"/>
                <a:gd name="connsiteY9" fmla="*/ 20775 h 80651"/>
                <a:gd name="connsiteX10" fmla="*/ 4157 w 97623"/>
                <a:gd name="connsiteY10" fmla="*/ 31675 h 80651"/>
                <a:gd name="connsiteX11" fmla="*/ 22922 w 97623"/>
                <a:gd name="connsiteY11" fmla="*/ 51810 h 80651"/>
                <a:gd name="connsiteX12" fmla="*/ 18421 w 97623"/>
                <a:gd name="connsiteY12" fmla="*/ 68029 h 8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23" h="80651">
                  <a:moveTo>
                    <a:pt x="18421" y="68029"/>
                  </a:moveTo>
                  <a:cubicBezTo>
                    <a:pt x="2199" y="62827"/>
                    <a:pt x="-23523" y="35065"/>
                    <a:pt x="-11919" y="17092"/>
                  </a:cubicBezTo>
                  <a:cubicBezTo>
                    <a:pt x="-2010" y="1750"/>
                    <a:pt x="27043" y="-12072"/>
                    <a:pt x="45078" y="-11985"/>
                  </a:cubicBezTo>
                  <a:cubicBezTo>
                    <a:pt x="67818" y="-11897"/>
                    <a:pt x="90441" y="21564"/>
                    <a:pt x="80299" y="42575"/>
                  </a:cubicBezTo>
                  <a:cubicBezTo>
                    <a:pt x="71677" y="60460"/>
                    <a:pt x="38998" y="70717"/>
                    <a:pt x="20672" y="68321"/>
                  </a:cubicBezTo>
                  <a:cubicBezTo>
                    <a:pt x="10091" y="66948"/>
                    <a:pt x="9944" y="50115"/>
                    <a:pt x="20672" y="51488"/>
                  </a:cubicBezTo>
                  <a:cubicBezTo>
                    <a:pt x="32129" y="52979"/>
                    <a:pt x="45955" y="48391"/>
                    <a:pt x="55834" y="42780"/>
                  </a:cubicBezTo>
                  <a:cubicBezTo>
                    <a:pt x="65831" y="37111"/>
                    <a:pt x="67585" y="31412"/>
                    <a:pt x="62440" y="20366"/>
                  </a:cubicBezTo>
                  <a:cubicBezTo>
                    <a:pt x="58641" y="12271"/>
                    <a:pt x="52005" y="4556"/>
                    <a:pt x="42623" y="5111"/>
                  </a:cubicBezTo>
                  <a:cubicBezTo>
                    <a:pt x="31135" y="5783"/>
                    <a:pt x="17193" y="14024"/>
                    <a:pt x="8308" y="20775"/>
                  </a:cubicBezTo>
                  <a:cubicBezTo>
                    <a:pt x="2345" y="25275"/>
                    <a:pt x="1673" y="25451"/>
                    <a:pt x="4157" y="31675"/>
                  </a:cubicBezTo>
                  <a:cubicBezTo>
                    <a:pt x="7256" y="39390"/>
                    <a:pt x="14855" y="49209"/>
                    <a:pt x="22922" y="51810"/>
                  </a:cubicBezTo>
                  <a:cubicBezTo>
                    <a:pt x="33182" y="55112"/>
                    <a:pt x="28797" y="71360"/>
                    <a:pt x="18421" y="68029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F5EE8A69-902F-7DDB-85FB-F1CEBD34C370}"/>
                </a:ext>
              </a:extLst>
            </p:cNvPr>
            <p:cNvSpPr/>
            <p:nvPr/>
          </p:nvSpPr>
          <p:spPr>
            <a:xfrm flipV="1">
              <a:off x="13637949" y="-4590672"/>
              <a:ext cx="97852" cy="80675"/>
            </a:xfrm>
            <a:custGeom>
              <a:avLst/>
              <a:gdLst>
                <a:gd name="connsiteX0" fmla="*/ 19186 w 97852"/>
                <a:gd name="connsiteY0" fmla="*/ 68051 h 80675"/>
                <a:gd name="connsiteX1" fmla="*/ -11124 w 97852"/>
                <a:gd name="connsiteY1" fmla="*/ 17407 h 80675"/>
                <a:gd name="connsiteX2" fmla="*/ 48211 w 97852"/>
                <a:gd name="connsiteY2" fmla="*/ -11962 h 80675"/>
                <a:gd name="connsiteX3" fmla="*/ 81064 w 97852"/>
                <a:gd name="connsiteY3" fmla="*/ 42627 h 80675"/>
                <a:gd name="connsiteX4" fmla="*/ 21437 w 97852"/>
                <a:gd name="connsiteY4" fmla="*/ 68373 h 80675"/>
                <a:gd name="connsiteX5" fmla="*/ 21437 w 97852"/>
                <a:gd name="connsiteY5" fmla="*/ 51540 h 80675"/>
                <a:gd name="connsiteX6" fmla="*/ 58061 w 97852"/>
                <a:gd name="connsiteY6" fmla="*/ 41955 h 80675"/>
                <a:gd name="connsiteX7" fmla="*/ 64784 w 97852"/>
                <a:gd name="connsiteY7" fmla="*/ 22726 h 80675"/>
                <a:gd name="connsiteX8" fmla="*/ 45522 w 97852"/>
                <a:gd name="connsiteY8" fmla="*/ 5309 h 80675"/>
                <a:gd name="connsiteX9" fmla="*/ 10681 w 97852"/>
                <a:gd name="connsiteY9" fmla="*/ 20271 h 80675"/>
                <a:gd name="connsiteX10" fmla="*/ 4922 w 97852"/>
                <a:gd name="connsiteY10" fmla="*/ 31698 h 80675"/>
                <a:gd name="connsiteX11" fmla="*/ 23658 w 97852"/>
                <a:gd name="connsiteY11" fmla="*/ 51832 h 80675"/>
                <a:gd name="connsiteX12" fmla="*/ 19186 w 97852"/>
                <a:gd name="connsiteY12" fmla="*/ 68051 h 8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852" h="80675">
                  <a:moveTo>
                    <a:pt x="19186" y="68051"/>
                  </a:moveTo>
                  <a:cubicBezTo>
                    <a:pt x="3257" y="62967"/>
                    <a:pt x="-22991" y="35087"/>
                    <a:pt x="-11124" y="17407"/>
                  </a:cubicBezTo>
                  <a:cubicBezTo>
                    <a:pt x="-631" y="1744"/>
                    <a:pt x="29738" y="-11641"/>
                    <a:pt x="48211" y="-11962"/>
                  </a:cubicBezTo>
                  <a:cubicBezTo>
                    <a:pt x="71623" y="-12342"/>
                    <a:pt x="91031" y="21937"/>
                    <a:pt x="81064" y="42627"/>
                  </a:cubicBezTo>
                  <a:cubicBezTo>
                    <a:pt x="72442" y="60483"/>
                    <a:pt x="39793" y="70740"/>
                    <a:pt x="21437" y="68373"/>
                  </a:cubicBezTo>
                  <a:cubicBezTo>
                    <a:pt x="10827" y="66999"/>
                    <a:pt x="10710" y="50137"/>
                    <a:pt x="21437" y="51540"/>
                  </a:cubicBezTo>
                  <a:cubicBezTo>
                    <a:pt x="33333" y="53089"/>
                    <a:pt x="48065" y="48179"/>
                    <a:pt x="58061" y="41955"/>
                  </a:cubicBezTo>
                  <a:cubicBezTo>
                    <a:pt x="66537" y="36666"/>
                    <a:pt x="67619" y="32545"/>
                    <a:pt x="64784" y="22726"/>
                  </a:cubicBezTo>
                  <a:cubicBezTo>
                    <a:pt x="61978" y="12995"/>
                    <a:pt x="56219" y="4695"/>
                    <a:pt x="45522" y="5309"/>
                  </a:cubicBezTo>
                  <a:cubicBezTo>
                    <a:pt x="34064" y="5952"/>
                    <a:pt x="19975" y="14076"/>
                    <a:pt x="10681" y="20271"/>
                  </a:cubicBezTo>
                  <a:cubicBezTo>
                    <a:pt x="4309" y="24538"/>
                    <a:pt x="2292" y="25181"/>
                    <a:pt x="4922" y="31698"/>
                  </a:cubicBezTo>
                  <a:cubicBezTo>
                    <a:pt x="7991" y="39354"/>
                    <a:pt x="15562" y="49232"/>
                    <a:pt x="23658" y="51832"/>
                  </a:cubicBezTo>
                  <a:cubicBezTo>
                    <a:pt x="33947" y="55135"/>
                    <a:pt x="29533" y="71383"/>
                    <a:pt x="19186" y="68051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0FDBC5E9-6368-EDA6-2807-C6A2CECB8038}"/>
                </a:ext>
              </a:extLst>
            </p:cNvPr>
            <p:cNvSpPr/>
            <p:nvPr/>
          </p:nvSpPr>
          <p:spPr>
            <a:xfrm flipV="1">
              <a:off x="13729689" y="-4553127"/>
              <a:ext cx="96318" cy="75190"/>
            </a:xfrm>
            <a:custGeom>
              <a:avLst/>
              <a:gdLst>
                <a:gd name="connsiteX0" fmla="*/ 16032 w 96318"/>
                <a:gd name="connsiteY0" fmla="*/ 62811 h 75190"/>
                <a:gd name="connsiteX1" fmla="*/ -11648 w 96318"/>
                <a:gd name="connsiteY1" fmla="*/ 12693 h 75190"/>
                <a:gd name="connsiteX2" fmla="*/ 46167 w 96318"/>
                <a:gd name="connsiteY2" fmla="*/ -11767 h 75190"/>
                <a:gd name="connsiteX3" fmla="*/ 78816 w 96318"/>
                <a:gd name="connsiteY3" fmla="*/ 37357 h 75190"/>
                <a:gd name="connsiteX4" fmla="*/ 18254 w 96318"/>
                <a:gd name="connsiteY4" fmla="*/ 63103 h 75190"/>
                <a:gd name="connsiteX5" fmla="*/ 18254 w 96318"/>
                <a:gd name="connsiteY5" fmla="*/ 46271 h 75190"/>
                <a:gd name="connsiteX6" fmla="*/ 53533 w 96318"/>
                <a:gd name="connsiteY6" fmla="*/ 36422 h 75190"/>
                <a:gd name="connsiteX7" fmla="*/ 63617 w 96318"/>
                <a:gd name="connsiteY7" fmla="*/ 22044 h 75190"/>
                <a:gd name="connsiteX8" fmla="*/ 43946 w 96318"/>
                <a:gd name="connsiteY8" fmla="*/ 5066 h 75190"/>
                <a:gd name="connsiteX9" fmla="*/ 8725 w 96318"/>
                <a:gd name="connsiteY9" fmla="*/ 17018 h 75190"/>
                <a:gd name="connsiteX10" fmla="*/ 3902 w 96318"/>
                <a:gd name="connsiteY10" fmla="*/ 25230 h 75190"/>
                <a:gd name="connsiteX11" fmla="*/ 20504 w 96318"/>
                <a:gd name="connsiteY11" fmla="*/ 46592 h 75190"/>
                <a:gd name="connsiteX12" fmla="*/ 16032 w 96318"/>
                <a:gd name="connsiteY12" fmla="*/ 62811 h 7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318" h="75190">
                  <a:moveTo>
                    <a:pt x="16032" y="62811"/>
                  </a:moveTo>
                  <a:cubicBezTo>
                    <a:pt x="628" y="57755"/>
                    <a:pt x="-22316" y="29321"/>
                    <a:pt x="-11648" y="12693"/>
                  </a:cubicBezTo>
                  <a:cubicBezTo>
                    <a:pt x="-1856" y="-2562"/>
                    <a:pt x="28893" y="-12732"/>
                    <a:pt x="46167" y="-11767"/>
                  </a:cubicBezTo>
                  <a:cubicBezTo>
                    <a:pt x="66160" y="-10657"/>
                    <a:pt x="90713" y="17602"/>
                    <a:pt x="78816" y="37357"/>
                  </a:cubicBezTo>
                  <a:cubicBezTo>
                    <a:pt x="69083" y="53547"/>
                    <a:pt x="36230" y="65266"/>
                    <a:pt x="18254" y="63103"/>
                  </a:cubicBezTo>
                  <a:cubicBezTo>
                    <a:pt x="7643" y="61847"/>
                    <a:pt x="7497" y="44985"/>
                    <a:pt x="18254" y="46271"/>
                  </a:cubicBezTo>
                  <a:cubicBezTo>
                    <a:pt x="29916" y="47673"/>
                    <a:pt x="43537" y="41829"/>
                    <a:pt x="53533" y="36422"/>
                  </a:cubicBezTo>
                  <a:cubicBezTo>
                    <a:pt x="60168" y="32857"/>
                    <a:pt x="65926" y="30373"/>
                    <a:pt x="63617" y="22044"/>
                  </a:cubicBezTo>
                  <a:cubicBezTo>
                    <a:pt x="61279" y="13628"/>
                    <a:pt x="52715" y="5474"/>
                    <a:pt x="43946" y="5066"/>
                  </a:cubicBezTo>
                  <a:cubicBezTo>
                    <a:pt x="32780" y="4539"/>
                    <a:pt x="17873" y="11232"/>
                    <a:pt x="8725" y="17018"/>
                  </a:cubicBezTo>
                  <a:cubicBezTo>
                    <a:pt x="3259" y="20466"/>
                    <a:pt x="2938" y="20145"/>
                    <a:pt x="3902" y="25230"/>
                  </a:cubicBezTo>
                  <a:cubicBezTo>
                    <a:pt x="5335" y="32652"/>
                    <a:pt x="13343" y="44225"/>
                    <a:pt x="20504" y="46592"/>
                  </a:cubicBezTo>
                  <a:cubicBezTo>
                    <a:pt x="30734" y="49953"/>
                    <a:pt x="26350" y="66201"/>
                    <a:pt x="16032" y="62811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44932942-0017-3480-F95F-7DC708F91900}"/>
                </a:ext>
              </a:extLst>
            </p:cNvPr>
            <p:cNvSpPr/>
            <p:nvPr/>
          </p:nvSpPr>
          <p:spPr>
            <a:xfrm flipV="1">
              <a:off x="13825275" y="-4521675"/>
              <a:ext cx="97630" cy="80672"/>
            </a:xfrm>
            <a:custGeom>
              <a:avLst/>
              <a:gdLst>
                <a:gd name="connsiteX0" fmla="*/ 18605 w 97630"/>
                <a:gd name="connsiteY0" fmla="*/ 68316 h 80672"/>
                <a:gd name="connsiteX1" fmla="*/ -11764 w 97630"/>
                <a:gd name="connsiteY1" fmla="*/ 17380 h 80672"/>
                <a:gd name="connsiteX2" fmla="*/ 45233 w 97630"/>
                <a:gd name="connsiteY2" fmla="*/ -11697 h 80672"/>
                <a:gd name="connsiteX3" fmla="*/ 80483 w 97630"/>
                <a:gd name="connsiteY3" fmla="*/ 42863 h 80672"/>
                <a:gd name="connsiteX4" fmla="*/ 20826 w 97630"/>
                <a:gd name="connsiteY4" fmla="*/ 68638 h 80672"/>
                <a:gd name="connsiteX5" fmla="*/ 20826 w 97630"/>
                <a:gd name="connsiteY5" fmla="*/ 51805 h 80672"/>
                <a:gd name="connsiteX6" fmla="*/ 56018 w 97630"/>
                <a:gd name="connsiteY6" fmla="*/ 43067 h 80672"/>
                <a:gd name="connsiteX7" fmla="*/ 62594 w 97630"/>
                <a:gd name="connsiteY7" fmla="*/ 20653 h 80672"/>
                <a:gd name="connsiteX8" fmla="*/ 42777 w 97630"/>
                <a:gd name="connsiteY8" fmla="*/ 5398 h 80672"/>
                <a:gd name="connsiteX9" fmla="*/ 8462 w 97630"/>
                <a:gd name="connsiteY9" fmla="*/ 21062 h 80672"/>
                <a:gd name="connsiteX10" fmla="*/ 4312 w 97630"/>
                <a:gd name="connsiteY10" fmla="*/ 31962 h 80672"/>
                <a:gd name="connsiteX11" fmla="*/ 23077 w 97630"/>
                <a:gd name="connsiteY11" fmla="*/ 52097 h 80672"/>
                <a:gd name="connsiteX12" fmla="*/ 18605 w 97630"/>
                <a:gd name="connsiteY12" fmla="*/ 68316 h 8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30" h="80672">
                  <a:moveTo>
                    <a:pt x="18605" y="68316"/>
                  </a:moveTo>
                  <a:cubicBezTo>
                    <a:pt x="2353" y="63114"/>
                    <a:pt x="-23339" y="35352"/>
                    <a:pt x="-11764" y="17380"/>
                  </a:cubicBezTo>
                  <a:cubicBezTo>
                    <a:pt x="-1826" y="2038"/>
                    <a:pt x="27198" y="-11785"/>
                    <a:pt x="45233" y="-11697"/>
                  </a:cubicBezTo>
                  <a:cubicBezTo>
                    <a:pt x="67973" y="-11610"/>
                    <a:pt x="90596" y="21851"/>
                    <a:pt x="80483" y="42863"/>
                  </a:cubicBezTo>
                  <a:cubicBezTo>
                    <a:pt x="71860" y="60747"/>
                    <a:pt x="39153" y="71005"/>
                    <a:pt x="20826" y="68638"/>
                  </a:cubicBezTo>
                  <a:cubicBezTo>
                    <a:pt x="10245" y="67264"/>
                    <a:pt x="10099" y="50402"/>
                    <a:pt x="20826" y="51805"/>
                  </a:cubicBezTo>
                  <a:cubicBezTo>
                    <a:pt x="32313" y="53295"/>
                    <a:pt x="46139" y="48678"/>
                    <a:pt x="56018" y="43067"/>
                  </a:cubicBezTo>
                  <a:cubicBezTo>
                    <a:pt x="66014" y="37398"/>
                    <a:pt x="67739" y="31699"/>
                    <a:pt x="62594" y="20653"/>
                  </a:cubicBezTo>
                  <a:cubicBezTo>
                    <a:pt x="58824" y="12558"/>
                    <a:pt x="52189" y="4872"/>
                    <a:pt x="42777" y="5398"/>
                  </a:cubicBezTo>
                  <a:cubicBezTo>
                    <a:pt x="31290" y="6070"/>
                    <a:pt x="17348" y="14311"/>
                    <a:pt x="8462" y="21062"/>
                  </a:cubicBezTo>
                  <a:cubicBezTo>
                    <a:pt x="2499" y="25562"/>
                    <a:pt x="1828" y="25738"/>
                    <a:pt x="4312" y="31962"/>
                  </a:cubicBezTo>
                  <a:cubicBezTo>
                    <a:pt x="7410" y="39677"/>
                    <a:pt x="15010" y="49496"/>
                    <a:pt x="23077" y="52097"/>
                  </a:cubicBezTo>
                  <a:cubicBezTo>
                    <a:pt x="33336" y="55399"/>
                    <a:pt x="28952" y="71648"/>
                    <a:pt x="18605" y="68316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138BCE25-78E8-0255-F69B-20BAC86A0E02}"/>
                </a:ext>
              </a:extLst>
            </p:cNvPr>
            <p:cNvSpPr/>
            <p:nvPr/>
          </p:nvSpPr>
          <p:spPr>
            <a:xfrm flipV="1">
              <a:off x="14004637" y="-4963556"/>
              <a:ext cx="126352" cy="46717"/>
            </a:xfrm>
            <a:custGeom>
              <a:avLst/>
              <a:gdLst>
                <a:gd name="connsiteX0" fmla="*/ -9282 w 126352"/>
                <a:gd name="connsiteY0" fmla="*/ 16662 h 46717"/>
                <a:gd name="connsiteX1" fmla="*/ 100678 w 126352"/>
                <a:gd name="connsiteY1" fmla="*/ -13146 h 46717"/>
                <a:gd name="connsiteX2" fmla="*/ 105150 w 126352"/>
                <a:gd name="connsiteY2" fmla="*/ 3073 h 46717"/>
                <a:gd name="connsiteX3" fmla="*/ -4810 w 126352"/>
                <a:gd name="connsiteY3" fmla="*/ 32910 h 46717"/>
                <a:gd name="connsiteX4" fmla="*/ -9282 w 126352"/>
                <a:gd name="connsiteY4" fmla="*/ 16662 h 46717"/>
                <a:gd name="connsiteX5" fmla="*/ -9282 w 126352"/>
                <a:gd name="connsiteY5" fmla="*/ 16662 h 4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352" h="46717">
                  <a:moveTo>
                    <a:pt x="-9282" y="16662"/>
                  </a:moveTo>
                  <a:cubicBezTo>
                    <a:pt x="27372" y="6726"/>
                    <a:pt x="64025" y="-3210"/>
                    <a:pt x="100678" y="-13146"/>
                  </a:cubicBezTo>
                  <a:cubicBezTo>
                    <a:pt x="111142" y="-15981"/>
                    <a:pt x="115614" y="238"/>
                    <a:pt x="105150" y="3073"/>
                  </a:cubicBezTo>
                  <a:cubicBezTo>
                    <a:pt x="68497" y="13009"/>
                    <a:pt x="31844" y="22945"/>
                    <a:pt x="-4810" y="32910"/>
                  </a:cubicBezTo>
                  <a:cubicBezTo>
                    <a:pt x="-15273" y="35745"/>
                    <a:pt x="-19746" y="19496"/>
                    <a:pt x="-9282" y="16662"/>
                  </a:cubicBezTo>
                  <a:lnTo>
                    <a:pt x="-9282" y="16662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F2ADC073-07AD-8478-7F5B-5705FCCBD24E}"/>
                </a:ext>
              </a:extLst>
            </p:cNvPr>
            <p:cNvSpPr/>
            <p:nvPr/>
          </p:nvSpPr>
          <p:spPr>
            <a:xfrm flipV="1">
              <a:off x="14038057" y="-4993130"/>
              <a:ext cx="64795" cy="33626"/>
            </a:xfrm>
            <a:custGeom>
              <a:avLst/>
              <a:gdLst>
                <a:gd name="connsiteX0" fmla="*/ -9155 w 64795"/>
                <a:gd name="connsiteY0" fmla="*/ 3665 h 33626"/>
                <a:gd name="connsiteX1" fmla="*/ 39307 w 64795"/>
                <a:gd name="connsiteY1" fmla="*/ -13110 h 33626"/>
                <a:gd name="connsiteX2" fmla="*/ 43779 w 64795"/>
                <a:gd name="connsiteY2" fmla="*/ 3139 h 33626"/>
                <a:gd name="connsiteX3" fmla="*/ -4683 w 64795"/>
                <a:gd name="connsiteY3" fmla="*/ 19913 h 33626"/>
                <a:gd name="connsiteX4" fmla="*/ -9155 w 64795"/>
                <a:gd name="connsiteY4" fmla="*/ 3665 h 33626"/>
                <a:gd name="connsiteX5" fmla="*/ -9155 w 64795"/>
                <a:gd name="connsiteY5" fmla="*/ 3665 h 3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795" h="33626">
                  <a:moveTo>
                    <a:pt x="-9155" y="3665"/>
                  </a:moveTo>
                  <a:cubicBezTo>
                    <a:pt x="8003" y="1268"/>
                    <a:pt x="23114" y="-7440"/>
                    <a:pt x="39307" y="-13110"/>
                  </a:cubicBezTo>
                  <a:cubicBezTo>
                    <a:pt x="49537" y="-16675"/>
                    <a:pt x="53951" y="-427"/>
                    <a:pt x="43779" y="3139"/>
                  </a:cubicBezTo>
                  <a:cubicBezTo>
                    <a:pt x="27586" y="8779"/>
                    <a:pt x="12504" y="17487"/>
                    <a:pt x="-4683" y="19913"/>
                  </a:cubicBezTo>
                  <a:cubicBezTo>
                    <a:pt x="-15263" y="21403"/>
                    <a:pt x="-19853" y="5184"/>
                    <a:pt x="-9155" y="3665"/>
                  </a:cubicBezTo>
                  <a:lnTo>
                    <a:pt x="-9155" y="366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 104">
              <a:extLst>
                <a:ext uri="{FF2B5EF4-FFF2-40B4-BE49-F238E27FC236}">
                  <a16:creationId xmlns:a16="http://schemas.microsoft.com/office/drawing/2014/main" id="{EA2A83CC-3EAC-93CA-156A-77BB9679C8BF}"/>
                </a:ext>
              </a:extLst>
            </p:cNvPr>
            <p:cNvSpPr/>
            <p:nvPr/>
          </p:nvSpPr>
          <p:spPr>
            <a:xfrm flipV="1">
              <a:off x="14064264" y="-5021658"/>
              <a:ext cx="44589" cy="26604"/>
            </a:xfrm>
            <a:custGeom>
              <a:avLst/>
              <a:gdLst>
                <a:gd name="connsiteX0" fmla="*/ -4836 w 44589"/>
                <a:gd name="connsiteY0" fmla="*/ -4044 h 26604"/>
                <a:gd name="connsiteX1" fmla="*/ -2351 w 44589"/>
                <a:gd name="connsiteY1" fmla="*/ -4160 h 26604"/>
                <a:gd name="connsiteX2" fmla="*/ 4693 w 44589"/>
                <a:gd name="connsiteY2" fmla="*/ -6177 h 26604"/>
                <a:gd name="connsiteX3" fmla="*/ 16618 w 44589"/>
                <a:gd name="connsiteY3" fmla="*/ -12518 h 26604"/>
                <a:gd name="connsiteX4" fmla="*/ 28134 w 44589"/>
                <a:gd name="connsiteY4" fmla="*/ -9509 h 26604"/>
                <a:gd name="connsiteX5" fmla="*/ 25124 w 44589"/>
                <a:gd name="connsiteY5" fmla="*/ 2006 h 26604"/>
                <a:gd name="connsiteX6" fmla="*/ -9308 w 44589"/>
                <a:gd name="connsiteY6" fmla="*/ 12175 h 26604"/>
                <a:gd name="connsiteX7" fmla="*/ -4836 w 44589"/>
                <a:gd name="connsiteY7" fmla="*/ -4044 h 26604"/>
                <a:gd name="connsiteX8" fmla="*/ -4836 w 44589"/>
                <a:gd name="connsiteY8" fmla="*/ -4044 h 2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89" h="26604">
                  <a:moveTo>
                    <a:pt x="-4836" y="-4044"/>
                  </a:moveTo>
                  <a:cubicBezTo>
                    <a:pt x="-5683" y="-4277"/>
                    <a:pt x="-3170" y="-4044"/>
                    <a:pt x="-2351" y="-4160"/>
                  </a:cubicBezTo>
                  <a:cubicBezTo>
                    <a:pt x="16" y="-4511"/>
                    <a:pt x="2442" y="-5359"/>
                    <a:pt x="4693" y="-6177"/>
                  </a:cubicBezTo>
                  <a:cubicBezTo>
                    <a:pt x="8931" y="-7726"/>
                    <a:pt x="12964" y="-9888"/>
                    <a:pt x="16618" y="-12518"/>
                  </a:cubicBezTo>
                  <a:cubicBezTo>
                    <a:pt x="20331" y="-15207"/>
                    <a:pt x="25971" y="-13132"/>
                    <a:pt x="28134" y="-9509"/>
                  </a:cubicBezTo>
                  <a:cubicBezTo>
                    <a:pt x="30648" y="-5300"/>
                    <a:pt x="28807" y="-625"/>
                    <a:pt x="25124" y="2006"/>
                  </a:cubicBezTo>
                  <a:cubicBezTo>
                    <a:pt x="16180" y="8435"/>
                    <a:pt x="1945" y="15039"/>
                    <a:pt x="-9308" y="12175"/>
                  </a:cubicBezTo>
                  <a:cubicBezTo>
                    <a:pt x="-19801" y="9516"/>
                    <a:pt x="-15358" y="-6732"/>
                    <a:pt x="-4836" y="-4044"/>
                  </a:cubicBezTo>
                  <a:lnTo>
                    <a:pt x="-4836" y="-404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 105">
              <a:extLst>
                <a:ext uri="{FF2B5EF4-FFF2-40B4-BE49-F238E27FC236}">
                  <a16:creationId xmlns:a16="http://schemas.microsoft.com/office/drawing/2014/main" id="{2B986B20-00BE-3B8C-CF46-98AF8778B632}"/>
                </a:ext>
              </a:extLst>
            </p:cNvPr>
            <p:cNvSpPr/>
            <p:nvPr/>
          </p:nvSpPr>
          <p:spPr>
            <a:xfrm flipV="1">
              <a:off x="13823600" y="-4825581"/>
              <a:ext cx="44986" cy="79931"/>
            </a:xfrm>
            <a:custGeom>
              <a:avLst/>
              <a:gdLst>
                <a:gd name="connsiteX0" fmla="*/ -12052 w 44986"/>
                <a:gd name="connsiteY0" fmla="*/ 52735 h 79931"/>
                <a:gd name="connsiteX1" fmla="*/ 14576 w 44986"/>
                <a:gd name="connsiteY1" fmla="*/ -8897 h 79931"/>
                <a:gd name="connsiteX2" fmla="*/ 29102 w 44986"/>
                <a:gd name="connsiteY2" fmla="*/ -422 h 79931"/>
                <a:gd name="connsiteX3" fmla="*/ -156 w 44986"/>
                <a:gd name="connsiteY3" fmla="*/ 64629 h 79931"/>
                <a:gd name="connsiteX4" fmla="*/ -12052 w 44986"/>
                <a:gd name="connsiteY4" fmla="*/ 52735 h 79931"/>
                <a:gd name="connsiteX5" fmla="*/ -12052 w 44986"/>
                <a:gd name="connsiteY5" fmla="*/ 52735 h 7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86" h="79931">
                  <a:moveTo>
                    <a:pt x="-12052" y="52735"/>
                  </a:moveTo>
                  <a:cubicBezTo>
                    <a:pt x="3965" y="37159"/>
                    <a:pt x="3089" y="9777"/>
                    <a:pt x="14576" y="-8897"/>
                  </a:cubicBezTo>
                  <a:cubicBezTo>
                    <a:pt x="20246" y="-18102"/>
                    <a:pt x="34802" y="-9686"/>
                    <a:pt x="29102" y="-422"/>
                  </a:cubicBezTo>
                  <a:cubicBezTo>
                    <a:pt x="16593" y="19947"/>
                    <a:pt x="17732" y="47242"/>
                    <a:pt x="-156" y="64629"/>
                  </a:cubicBezTo>
                  <a:cubicBezTo>
                    <a:pt x="-7931" y="72198"/>
                    <a:pt x="-19827" y="60304"/>
                    <a:pt x="-12052" y="52735"/>
                  </a:cubicBezTo>
                  <a:lnTo>
                    <a:pt x="-12052" y="5273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 106">
              <a:extLst>
                <a:ext uri="{FF2B5EF4-FFF2-40B4-BE49-F238E27FC236}">
                  <a16:creationId xmlns:a16="http://schemas.microsoft.com/office/drawing/2014/main" id="{92FC7103-8F8C-9D36-C9EA-CA7C3049FB61}"/>
                </a:ext>
              </a:extLst>
            </p:cNvPr>
            <p:cNvSpPr/>
            <p:nvPr/>
          </p:nvSpPr>
          <p:spPr>
            <a:xfrm flipV="1">
              <a:off x="13844187" y="-4846104"/>
              <a:ext cx="55629" cy="106434"/>
            </a:xfrm>
            <a:custGeom>
              <a:avLst/>
              <a:gdLst>
                <a:gd name="connsiteX0" fmla="*/ -13542 w 55629"/>
                <a:gd name="connsiteY0" fmla="*/ 80897 h 106434"/>
                <a:gd name="connsiteX1" fmla="*/ 25596 w 55629"/>
                <a:gd name="connsiteY1" fmla="*/ -8556 h 106434"/>
                <a:gd name="connsiteX2" fmla="*/ 40122 w 55629"/>
                <a:gd name="connsiteY2" fmla="*/ -52 h 106434"/>
                <a:gd name="connsiteX3" fmla="*/ 984 w 55629"/>
                <a:gd name="connsiteY3" fmla="*/ 89372 h 106434"/>
                <a:gd name="connsiteX4" fmla="*/ -13542 w 55629"/>
                <a:gd name="connsiteY4" fmla="*/ 80897 h 106434"/>
                <a:gd name="connsiteX5" fmla="*/ -13542 w 55629"/>
                <a:gd name="connsiteY5" fmla="*/ 80897 h 1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29" h="106434">
                  <a:moveTo>
                    <a:pt x="-13542" y="80897"/>
                  </a:moveTo>
                  <a:cubicBezTo>
                    <a:pt x="2241" y="52346"/>
                    <a:pt x="12091" y="21077"/>
                    <a:pt x="25596" y="-8556"/>
                  </a:cubicBezTo>
                  <a:cubicBezTo>
                    <a:pt x="30096" y="-18375"/>
                    <a:pt x="44594" y="-9841"/>
                    <a:pt x="40122" y="-52"/>
                  </a:cubicBezTo>
                  <a:cubicBezTo>
                    <a:pt x="26619" y="29581"/>
                    <a:pt x="16768" y="60821"/>
                    <a:pt x="984" y="89372"/>
                  </a:cubicBezTo>
                  <a:cubicBezTo>
                    <a:pt x="-4248" y="98870"/>
                    <a:pt x="-18774" y="90395"/>
                    <a:pt x="-13542" y="80897"/>
                  </a:cubicBezTo>
                  <a:lnTo>
                    <a:pt x="-13542" y="80897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 107">
              <a:extLst>
                <a:ext uri="{FF2B5EF4-FFF2-40B4-BE49-F238E27FC236}">
                  <a16:creationId xmlns:a16="http://schemas.microsoft.com/office/drawing/2014/main" id="{57C71A5E-BD93-13CC-4047-422BFE9F66F4}"/>
                </a:ext>
              </a:extLst>
            </p:cNvPr>
            <p:cNvSpPr/>
            <p:nvPr/>
          </p:nvSpPr>
          <p:spPr>
            <a:xfrm flipV="1">
              <a:off x="13861085" y="-4874158"/>
              <a:ext cx="77960" cy="154917"/>
            </a:xfrm>
            <a:custGeom>
              <a:avLst/>
              <a:gdLst>
                <a:gd name="connsiteX0" fmla="*/ -13745 w 77960"/>
                <a:gd name="connsiteY0" fmla="*/ 129249 h 154917"/>
                <a:gd name="connsiteX1" fmla="*/ 47753 w 77960"/>
                <a:gd name="connsiteY1" fmla="*/ -8627 h 154917"/>
                <a:gd name="connsiteX2" fmla="*/ 62280 w 77960"/>
                <a:gd name="connsiteY2" fmla="*/ -123 h 154917"/>
                <a:gd name="connsiteX3" fmla="*/ 782 w 77960"/>
                <a:gd name="connsiteY3" fmla="*/ 137753 h 154917"/>
                <a:gd name="connsiteX4" fmla="*/ -13745 w 77960"/>
                <a:gd name="connsiteY4" fmla="*/ 129249 h 154917"/>
                <a:gd name="connsiteX5" fmla="*/ -13745 w 77960"/>
                <a:gd name="connsiteY5" fmla="*/ 129249 h 15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60" h="154917">
                  <a:moveTo>
                    <a:pt x="-13745" y="129249"/>
                  </a:moveTo>
                  <a:cubicBezTo>
                    <a:pt x="9054" y="84333"/>
                    <a:pt x="25655" y="36640"/>
                    <a:pt x="47753" y="-8627"/>
                  </a:cubicBezTo>
                  <a:cubicBezTo>
                    <a:pt x="52488" y="-18358"/>
                    <a:pt x="67015" y="-9825"/>
                    <a:pt x="62280" y="-123"/>
                  </a:cubicBezTo>
                  <a:cubicBezTo>
                    <a:pt x="40183" y="45115"/>
                    <a:pt x="23609" y="92837"/>
                    <a:pt x="782" y="137753"/>
                  </a:cubicBezTo>
                  <a:cubicBezTo>
                    <a:pt x="-4129" y="147397"/>
                    <a:pt x="-18656" y="138893"/>
                    <a:pt x="-13745" y="129249"/>
                  </a:cubicBezTo>
                  <a:lnTo>
                    <a:pt x="-13745" y="12924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BAFD52A-7933-8CF3-EDE0-7CE84F33FE66}"/>
              </a:ext>
            </a:extLst>
          </p:cNvPr>
          <p:cNvGrpSpPr/>
          <p:nvPr/>
        </p:nvGrpSpPr>
        <p:grpSpPr>
          <a:xfrm rot="813642">
            <a:off x="3231080" y="2931884"/>
            <a:ext cx="813079" cy="606647"/>
            <a:chOff x="9191624" y="-1852000"/>
            <a:chExt cx="1032251" cy="770173"/>
          </a:xfrm>
          <a:solidFill>
            <a:schemeClr val="bg1"/>
          </a:solidFill>
        </p:grpSpPr>
        <p:sp>
          <p:nvSpPr>
            <p:cNvPr id="110" name="Полилиния 109">
              <a:extLst>
                <a:ext uri="{FF2B5EF4-FFF2-40B4-BE49-F238E27FC236}">
                  <a16:creationId xmlns:a16="http://schemas.microsoft.com/office/drawing/2014/main" id="{30E96C42-9C5C-16BC-3519-3F9705840BBB}"/>
                </a:ext>
              </a:extLst>
            </p:cNvPr>
            <p:cNvSpPr/>
            <p:nvPr/>
          </p:nvSpPr>
          <p:spPr>
            <a:xfrm flipV="1">
              <a:off x="10022209" y="-1413904"/>
              <a:ext cx="66748" cy="30243"/>
            </a:xfrm>
            <a:custGeom>
              <a:avLst/>
              <a:gdLst>
                <a:gd name="connsiteX0" fmla="*/ 6898 w 66748"/>
                <a:gd name="connsiteY0" fmla="*/ 774 h 30243"/>
                <a:gd name="connsiteX1" fmla="*/ 57324 w 66748"/>
                <a:gd name="connsiteY1" fmla="*/ 14111 h 30243"/>
                <a:gd name="connsiteX2" fmla="*/ 52849 w 66748"/>
                <a:gd name="connsiteY2" fmla="*/ 30342 h 30243"/>
                <a:gd name="connsiteX3" fmla="*/ 2423 w 66748"/>
                <a:gd name="connsiteY3" fmla="*/ 17004 h 30243"/>
                <a:gd name="connsiteX4" fmla="*/ 6898 w 66748"/>
                <a:gd name="connsiteY4" fmla="*/ 774 h 30243"/>
                <a:gd name="connsiteX5" fmla="*/ 6898 w 66748"/>
                <a:gd name="connsiteY5" fmla="*/ 774 h 3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748" h="30243">
                  <a:moveTo>
                    <a:pt x="6898" y="774"/>
                  </a:moveTo>
                  <a:cubicBezTo>
                    <a:pt x="23371" y="6557"/>
                    <a:pt x="40143" y="10996"/>
                    <a:pt x="57324" y="14111"/>
                  </a:cubicBezTo>
                  <a:cubicBezTo>
                    <a:pt x="67969" y="16043"/>
                    <a:pt x="63459" y="32268"/>
                    <a:pt x="52849" y="30342"/>
                  </a:cubicBezTo>
                  <a:cubicBezTo>
                    <a:pt x="35671" y="27227"/>
                    <a:pt x="18896" y="22788"/>
                    <a:pt x="2423" y="17004"/>
                  </a:cubicBezTo>
                  <a:cubicBezTo>
                    <a:pt x="-7734" y="13439"/>
                    <a:pt x="-3362" y="-2827"/>
                    <a:pt x="6898" y="774"/>
                  </a:cubicBezTo>
                  <a:lnTo>
                    <a:pt x="6898" y="77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 110">
              <a:extLst>
                <a:ext uri="{FF2B5EF4-FFF2-40B4-BE49-F238E27FC236}">
                  <a16:creationId xmlns:a16="http://schemas.microsoft.com/office/drawing/2014/main" id="{7CF15BF5-3EED-2A8B-2DE4-B2962BE404FA}"/>
                </a:ext>
              </a:extLst>
            </p:cNvPr>
            <p:cNvSpPr/>
            <p:nvPr/>
          </p:nvSpPr>
          <p:spPr>
            <a:xfrm flipV="1">
              <a:off x="10006645" y="-1462743"/>
              <a:ext cx="99955" cy="156670"/>
            </a:xfrm>
            <a:custGeom>
              <a:avLst/>
              <a:gdLst>
                <a:gd name="connsiteX0" fmla="*/ 54400 w 99955"/>
                <a:gd name="connsiteY0" fmla="*/ 156654 h 156670"/>
                <a:gd name="connsiteX1" fmla="*/ 2831 w 99955"/>
                <a:gd name="connsiteY1" fmla="*/ 142770 h 156670"/>
                <a:gd name="connsiteX2" fmla="*/ -3047 w 99955"/>
                <a:gd name="connsiteY2" fmla="*/ 132417 h 156670"/>
                <a:gd name="connsiteX3" fmla="*/ 24970 w 99955"/>
                <a:gd name="connsiteY3" fmla="*/ 6432 h 156670"/>
                <a:gd name="connsiteX4" fmla="*/ 35325 w 99955"/>
                <a:gd name="connsiteY4" fmla="*/ 555 h 156670"/>
                <a:gd name="connsiteX5" fmla="*/ 90627 w 99955"/>
                <a:gd name="connsiteY5" fmla="*/ 14874 h 156670"/>
                <a:gd name="connsiteX6" fmla="*/ 86152 w 99955"/>
                <a:gd name="connsiteY6" fmla="*/ 31105 h 156670"/>
                <a:gd name="connsiteX7" fmla="*/ 30850 w 99955"/>
                <a:gd name="connsiteY7" fmla="*/ 16783 h 156670"/>
                <a:gd name="connsiteX8" fmla="*/ 41203 w 99955"/>
                <a:gd name="connsiteY8" fmla="*/ 10906 h 156670"/>
                <a:gd name="connsiteX9" fmla="*/ 13187 w 99955"/>
                <a:gd name="connsiteY9" fmla="*/ 136891 h 156670"/>
                <a:gd name="connsiteX10" fmla="*/ 7306 w 99955"/>
                <a:gd name="connsiteY10" fmla="*/ 126540 h 156670"/>
                <a:gd name="connsiteX11" fmla="*/ 58875 w 99955"/>
                <a:gd name="connsiteY11" fmla="*/ 140424 h 156670"/>
                <a:gd name="connsiteX12" fmla="*/ 54400 w 99955"/>
                <a:gd name="connsiteY12" fmla="*/ 156654 h 156670"/>
                <a:gd name="connsiteX13" fmla="*/ 54400 w 99955"/>
                <a:gd name="connsiteY13" fmla="*/ 156654 h 15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955" h="156670">
                  <a:moveTo>
                    <a:pt x="54400" y="156654"/>
                  </a:moveTo>
                  <a:cubicBezTo>
                    <a:pt x="37211" y="152025"/>
                    <a:pt x="20021" y="147399"/>
                    <a:pt x="2831" y="142770"/>
                  </a:cubicBezTo>
                  <a:cubicBezTo>
                    <a:pt x="-1527" y="141596"/>
                    <a:pt x="-4298" y="136780"/>
                    <a:pt x="-3047" y="132417"/>
                  </a:cubicBezTo>
                  <a:cubicBezTo>
                    <a:pt x="8847" y="90952"/>
                    <a:pt x="18171" y="49028"/>
                    <a:pt x="24970" y="6432"/>
                  </a:cubicBezTo>
                  <a:cubicBezTo>
                    <a:pt x="25694" y="1890"/>
                    <a:pt x="31312" y="-486"/>
                    <a:pt x="35325" y="555"/>
                  </a:cubicBezTo>
                  <a:cubicBezTo>
                    <a:pt x="53757" y="5327"/>
                    <a:pt x="72192" y="10099"/>
                    <a:pt x="90627" y="14874"/>
                  </a:cubicBezTo>
                  <a:cubicBezTo>
                    <a:pt x="101108" y="17586"/>
                    <a:pt x="96666" y="33826"/>
                    <a:pt x="86152" y="31105"/>
                  </a:cubicBezTo>
                  <a:cubicBezTo>
                    <a:pt x="67717" y="26330"/>
                    <a:pt x="49282" y="21558"/>
                    <a:pt x="30850" y="16783"/>
                  </a:cubicBezTo>
                  <a:cubicBezTo>
                    <a:pt x="34299" y="14825"/>
                    <a:pt x="37751" y="12867"/>
                    <a:pt x="41203" y="10906"/>
                  </a:cubicBezTo>
                  <a:cubicBezTo>
                    <a:pt x="34405" y="53505"/>
                    <a:pt x="25081" y="95426"/>
                    <a:pt x="13187" y="136891"/>
                  </a:cubicBezTo>
                  <a:cubicBezTo>
                    <a:pt x="11226" y="133442"/>
                    <a:pt x="9268" y="129991"/>
                    <a:pt x="7306" y="126540"/>
                  </a:cubicBezTo>
                  <a:cubicBezTo>
                    <a:pt x="24496" y="131169"/>
                    <a:pt x="41686" y="135795"/>
                    <a:pt x="58875" y="140424"/>
                  </a:cubicBezTo>
                  <a:cubicBezTo>
                    <a:pt x="69328" y="143238"/>
                    <a:pt x="64891" y="159480"/>
                    <a:pt x="54400" y="156654"/>
                  </a:cubicBezTo>
                  <a:lnTo>
                    <a:pt x="54400" y="15665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 111">
              <a:extLst>
                <a:ext uri="{FF2B5EF4-FFF2-40B4-BE49-F238E27FC236}">
                  <a16:creationId xmlns:a16="http://schemas.microsoft.com/office/drawing/2014/main" id="{6335D1D5-FDEC-7A14-60CD-AB7F8AE032F7}"/>
                </a:ext>
              </a:extLst>
            </p:cNvPr>
            <p:cNvSpPr/>
            <p:nvPr/>
          </p:nvSpPr>
          <p:spPr>
            <a:xfrm flipV="1">
              <a:off x="9764888" y="-1422839"/>
              <a:ext cx="99608" cy="144350"/>
            </a:xfrm>
            <a:custGeom>
              <a:avLst/>
              <a:gdLst>
                <a:gd name="connsiteX0" fmla="*/ -2551 w 99608"/>
                <a:gd name="connsiteY0" fmla="*/ 136796 h 144350"/>
                <a:gd name="connsiteX1" fmla="*/ 6744 w 99608"/>
                <a:gd name="connsiteY1" fmla="*/ 64205 h 144350"/>
                <a:gd name="connsiteX2" fmla="*/ 14594 w 99608"/>
                <a:gd name="connsiteY2" fmla="*/ 6846 h 144350"/>
                <a:gd name="connsiteX3" fmla="*/ 22711 w 99608"/>
                <a:gd name="connsiteY3" fmla="*/ 668 h 144350"/>
                <a:gd name="connsiteX4" fmla="*/ 91254 w 99608"/>
                <a:gd name="connsiteY4" fmla="*/ 19149 h 144350"/>
                <a:gd name="connsiteX5" fmla="*/ 86779 w 99608"/>
                <a:gd name="connsiteY5" fmla="*/ 35379 h 144350"/>
                <a:gd name="connsiteX6" fmla="*/ 22711 w 99608"/>
                <a:gd name="connsiteY6" fmla="*/ 17498 h 144350"/>
                <a:gd name="connsiteX7" fmla="*/ 30828 w 99608"/>
                <a:gd name="connsiteY7" fmla="*/ 11320 h 144350"/>
                <a:gd name="connsiteX8" fmla="*/ 22337 w 99608"/>
                <a:gd name="connsiteY8" fmla="*/ 73884 h 144350"/>
                <a:gd name="connsiteX9" fmla="*/ 14285 w 99608"/>
                <a:gd name="connsiteY9" fmla="*/ 136796 h 144350"/>
                <a:gd name="connsiteX10" fmla="*/ -2551 w 99608"/>
                <a:gd name="connsiteY10" fmla="*/ 136796 h 144350"/>
                <a:gd name="connsiteX11" fmla="*/ -2551 w 99608"/>
                <a:gd name="connsiteY11" fmla="*/ 136796 h 14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08" h="144350">
                  <a:moveTo>
                    <a:pt x="-2551" y="136796"/>
                  </a:moveTo>
                  <a:cubicBezTo>
                    <a:pt x="547" y="112599"/>
                    <a:pt x="3645" y="88402"/>
                    <a:pt x="6744" y="64205"/>
                  </a:cubicBezTo>
                  <a:cubicBezTo>
                    <a:pt x="9015" y="46455"/>
                    <a:pt x="8111" y="23485"/>
                    <a:pt x="14594" y="6846"/>
                  </a:cubicBezTo>
                  <a:cubicBezTo>
                    <a:pt x="16085" y="3020"/>
                    <a:pt x="18666" y="1083"/>
                    <a:pt x="22711" y="668"/>
                  </a:cubicBezTo>
                  <a:cubicBezTo>
                    <a:pt x="43484" y="-1460"/>
                    <a:pt x="71907" y="12062"/>
                    <a:pt x="91254" y="19149"/>
                  </a:cubicBezTo>
                  <a:cubicBezTo>
                    <a:pt x="101343" y="22845"/>
                    <a:pt x="96985" y="39117"/>
                    <a:pt x="86779" y="35379"/>
                  </a:cubicBezTo>
                  <a:cubicBezTo>
                    <a:pt x="69671" y="29114"/>
                    <a:pt x="41319" y="15595"/>
                    <a:pt x="22711" y="17498"/>
                  </a:cubicBezTo>
                  <a:cubicBezTo>
                    <a:pt x="25418" y="15440"/>
                    <a:pt x="28122" y="13380"/>
                    <a:pt x="30828" y="11320"/>
                  </a:cubicBezTo>
                  <a:cubicBezTo>
                    <a:pt x="23872" y="29175"/>
                    <a:pt x="24749" y="55058"/>
                    <a:pt x="22337" y="73884"/>
                  </a:cubicBezTo>
                  <a:cubicBezTo>
                    <a:pt x="19654" y="94855"/>
                    <a:pt x="16968" y="115826"/>
                    <a:pt x="14285" y="136796"/>
                  </a:cubicBezTo>
                  <a:cubicBezTo>
                    <a:pt x="12928" y="147393"/>
                    <a:pt x="-3925" y="147527"/>
                    <a:pt x="-2551" y="136796"/>
                  </a:cubicBezTo>
                  <a:lnTo>
                    <a:pt x="-2551" y="136796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 112">
              <a:extLst>
                <a:ext uri="{FF2B5EF4-FFF2-40B4-BE49-F238E27FC236}">
                  <a16:creationId xmlns:a16="http://schemas.microsoft.com/office/drawing/2014/main" id="{99358391-B3A4-6C94-2C95-27EE5642A384}"/>
                </a:ext>
              </a:extLst>
            </p:cNvPr>
            <p:cNvSpPr/>
            <p:nvPr/>
          </p:nvSpPr>
          <p:spPr>
            <a:xfrm flipV="1">
              <a:off x="9489501" y="-1409447"/>
              <a:ext cx="97473" cy="152380"/>
            </a:xfrm>
            <a:custGeom>
              <a:avLst/>
              <a:gdLst>
                <a:gd name="connsiteX0" fmla="*/ 13792 w 97473"/>
                <a:gd name="connsiteY0" fmla="*/ 14390 h 152380"/>
                <a:gd name="connsiteX1" fmla="*/ 83725 w 97473"/>
                <a:gd name="connsiteY1" fmla="*/ 140416 h 152380"/>
                <a:gd name="connsiteX2" fmla="*/ 68342 w 97473"/>
                <a:gd name="connsiteY2" fmla="*/ 142426 h 152380"/>
                <a:gd name="connsiteX3" fmla="*/ 78826 w 97473"/>
                <a:gd name="connsiteY3" fmla="*/ 8636 h 152380"/>
                <a:gd name="connsiteX4" fmla="*/ 95659 w 97473"/>
                <a:gd name="connsiteY4" fmla="*/ 8636 h 152380"/>
                <a:gd name="connsiteX5" fmla="*/ 84573 w 97473"/>
                <a:gd name="connsiteY5" fmla="*/ 146900 h 152380"/>
                <a:gd name="connsiteX6" fmla="*/ 69189 w 97473"/>
                <a:gd name="connsiteY6" fmla="*/ 148911 h 152380"/>
                <a:gd name="connsiteX7" fmla="*/ -744 w 97473"/>
                <a:gd name="connsiteY7" fmla="*/ 22885 h 152380"/>
                <a:gd name="connsiteX8" fmla="*/ 13792 w 97473"/>
                <a:gd name="connsiteY8" fmla="*/ 14390 h 152380"/>
                <a:gd name="connsiteX9" fmla="*/ 13792 w 97473"/>
                <a:gd name="connsiteY9" fmla="*/ 14390 h 15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473" h="152380">
                  <a:moveTo>
                    <a:pt x="13792" y="14390"/>
                  </a:moveTo>
                  <a:cubicBezTo>
                    <a:pt x="36409" y="56787"/>
                    <a:pt x="59716" y="98790"/>
                    <a:pt x="83725" y="140416"/>
                  </a:cubicBezTo>
                  <a:cubicBezTo>
                    <a:pt x="78598" y="141085"/>
                    <a:pt x="73469" y="141757"/>
                    <a:pt x="68342" y="142426"/>
                  </a:cubicBezTo>
                  <a:cubicBezTo>
                    <a:pt x="74337" y="98010"/>
                    <a:pt x="77748" y="53435"/>
                    <a:pt x="78826" y="8636"/>
                  </a:cubicBezTo>
                  <a:cubicBezTo>
                    <a:pt x="79086" y="-2177"/>
                    <a:pt x="95922" y="-2218"/>
                    <a:pt x="95659" y="8636"/>
                  </a:cubicBezTo>
                  <a:cubicBezTo>
                    <a:pt x="94546" y="54969"/>
                    <a:pt x="90775" y="100973"/>
                    <a:pt x="84573" y="146900"/>
                  </a:cubicBezTo>
                  <a:cubicBezTo>
                    <a:pt x="83564" y="154376"/>
                    <a:pt x="72489" y="154633"/>
                    <a:pt x="69189" y="148911"/>
                  </a:cubicBezTo>
                  <a:cubicBezTo>
                    <a:pt x="45181" y="107285"/>
                    <a:pt x="21873" y="65282"/>
                    <a:pt x="-744" y="22885"/>
                  </a:cubicBezTo>
                  <a:cubicBezTo>
                    <a:pt x="-5839" y="13332"/>
                    <a:pt x="8688" y="4816"/>
                    <a:pt x="13792" y="14390"/>
                  </a:cubicBezTo>
                  <a:lnTo>
                    <a:pt x="13792" y="14390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 113">
              <a:extLst>
                <a:ext uri="{FF2B5EF4-FFF2-40B4-BE49-F238E27FC236}">
                  <a16:creationId xmlns:a16="http://schemas.microsoft.com/office/drawing/2014/main" id="{6C305A24-DD7D-6BF9-F22E-40195B3AD673}"/>
                </a:ext>
              </a:extLst>
            </p:cNvPr>
            <p:cNvSpPr/>
            <p:nvPr/>
          </p:nvSpPr>
          <p:spPr>
            <a:xfrm flipV="1">
              <a:off x="9307192" y="-1421401"/>
              <a:ext cx="63602" cy="177438"/>
            </a:xfrm>
            <a:custGeom>
              <a:avLst/>
              <a:gdLst>
                <a:gd name="connsiteX0" fmla="*/ 48287 w 63602"/>
                <a:gd name="connsiteY0" fmla="*/ 177927 h 177438"/>
                <a:gd name="connsiteX1" fmla="*/ -1154 w 63602"/>
                <a:gd name="connsiteY1" fmla="*/ 132385 h 177438"/>
                <a:gd name="connsiteX2" fmla="*/ 11224 w 63602"/>
                <a:gd name="connsiteY2" fmla="*/ 96292 h 177438"/>
                <a:gd name="connsiteX3" fmla="*/ 23866 w 63602"/>
                <a:gd name="connsiteY3" fmla="*/ 81069 h 177438"/>
                <a:gd name="connsiteX4" fmla="*/ 40766 w 63602"/>
                <a:gd name="connsiteY4" fmla="*/ 58868 h 177438"/>
                <a:gd name="connsiteX5" fmla="*/ 28285 w 63602"/>
                <a:gd name="connsiteY5" fmla="*/ 17511 h 177438"/>
                <a:gd name="connsiteX6" fmla="*/ 28285 w 63602"/>
                <a:gd name="connsiteY6" fmla="*/ 681 h 177438"/>
                <a:gd name="connsiteX7" fmla="*/ 62375 w 63602"/>
                <a:gd name="connsiteY7" fmla="*/ 43596 h 177438"/>
                <a:gd name="connsiteX8" fmla="*/ 48260 w 63602"/>
                <a:gd name="connsiteY8" fmla="*/ 78123 h 177438"/>
                <a:gd name="connsiteX9" fmla="*/ 48287 w 63602"/>
                <a:gd name="connsiteY9" fmla="*/ 161095 h 177438"/>
                <a:gd name="connsiteX10" fmla="*/ 48287 w 63602"/>
                <a:gd name="connsiteY10" fmla="*/ 177927 h 177438"/>
                <a:gd name="connsiteX11" fmla="*/ 48287 w 63602"/>
                <a:gd name="connsiteY11" fmla="*/ 177927 h 1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602" h="177438">
                  <a:moveTo>
                    <a:pt x="48287" y="177927"/>
                  </a:moveTo>
                  <a:cubicBezTo>
                    <a:pt x="22384" y="176124"/>
                    <a:pt x="409" y="160230"/>
                    <a:pt x="-1154" y="132385"/>
                  </a:cubicBezTo>
                  <a:cubicBezTo>
                    <a:pt x="-1903" y="119054"/>
                    <a:pt x="3812" y="106979"/>
                    <a:pt x="11224" y="96292"/>
                  </a:cubicBezTo>
                  <a:cubicBezTo>
                    <a:pt x="15003" y="90839"/>
                    <a:pt x="19709" y="86201"/>
                    <a:pt x="23866" y="81069"/>
                  </a:cubicBezTo>
                  <a:cubicBezTo>
                    <a:pt x="30325" y="74327"/>
                    <a:pt x="35961" y="66928"/>
                    <a:pt x="40766" y="58868"/>
                  </a:cubicBezTo>
                  <a:cubicBezTo>
                    <a:pt x="49105" y="39946"/>
                    <a:pt x="44943" y="26158"/>
                    <a:pt x="28285" y="17511"/>
                  </a:cubicBezTo>
                  <a:cubicBezTo>
                    <a:pt x="17576" y="18914"/>
                    <a:pt x="17678" y="2070"/>
                    <a:pt x="28285" y="681"/>
                  </a:cubicBezTo>
                  <a:cubicBezTo>
                    <a:pt x="48114" y="-1919"/>
                    <a:pt x="62761" y="26226"/>
                    <a:pt x="62375" y="43596"/>
                  </a:cubicBezTo>
                  <a:cubicBezTo>
                    <a:pt x="62100" y="56150"/>
                    <a:pt x="55401" y="68299"/>
                    <a:pt x="48260" y="78123"/>
                  </a:cubicBezTo>
                  <a:cubicBezTo>
                    <a:pt x="32596" y="99676"/>
                    <a:pt x="-19253" y="156390"/>
                    <a:pt x="48287" y="161095"/>
                  </a:cubicBezTo>
                  <a:cubicBezTo>
                    <a:pt x="59034" y="161843"/>
                    <a:pt x="59116" y="178681"/>
                    <a:pt x="48287" y="177927"/>
                  </a:cubicBezTo>
                  <a:lnTo>
                    <a:pt x="48287" y="177927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 114">
              <a:extLst>
                <a:ext uri="{FF2B5EF4-FFF2-40B4-BE49-F238E27FC236}">
                  <a16:creationId xmlns:a16="http://schemas.microsoft.com/office/drawing/2014/main" id="{7FB40082-017C-C6BC-12DB-DF937FCCB844}"/>
                </a:ext>
              </a:extLst>
            </p:cNvPr>
            <p:cNvSpPr/>
            <p:nvPr/>
          </p:nvSpPr>
          <p:spPr>
            <a:xfrm flipV="1">
              <a:off x="9997835" y="-1852000"/>
              <a:ext cx="21737" cy="154927"/>
            </a:xfrm>
            <a:custGeom>
              <a:avLst/>
              <a:gdLst>
                <a:gd name="connsiteX0" fmla="*/ 1691 w 21737"/>
                <a:gd name="connsiteY0" fmla="*/ 145609 h 154927"/>
                <a:gd name="connsiteX1" fmla="*/ -2054 w 21737"/>
                <a:gd name="connsiteY1" fmla="*/ 6906 h 154927"/>
                <a:gd name="connsiteX2" fmla="*/ 14779 w 21737"/>
                <a:gd name="connsiteY2" fmla="*/ 6906 h 154927"/>
                <a:gd name="connsiteX3" fmla="*/ 14668 w 21737"/>
                <a:gd name="connsiteY3" fmla="*/ 11106 h 154927"/>
                <a:gd name="connsiteX4" fmla="*/ -2168 w 21737"/>
                <a:gd name="connsiteY4" fmla="*/ 11106 h 154927"/>
                <a:gd name="connsiteX5" fmla="*/ -2054 w 21737"/>
                <a:gd name="connsiteY5" fmla="*/ 6906 h 154927"/>
                <a:gd name="connsiteX6" fmla="*/ 14779 w 21737"/>
                <a:gd name="connsiteY6" fmla="*/ 6906 h 154927"/>
                <a:gd name="connsiteX7" fmla="*/ 18524 w 21737"/>
                <a:gd name="connsiteY7" fmla="*/ 145609 h 154927"/>
                <a:gd name="connsiteX8" fmla="*/ 1691 w 21737"/>
                <a:gd name="connsiteY8" fmla="*/ 145609 h 154927"/>
                <a:gd name="connsiteX9" fmla="*/ 1691 w 21737"/>
                <a:gd name="connsiteY9" fmla="*/ 145609 h 15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37" h="154927">
                  <a:moveTo>
                    <a:pt x="1691" y="145609"/>
                  </a:moveTo>
                  <a:cubicBezTo>
                    <a:pt x="-46" y="99410"/>
                    <a:pt x="-5582" y="53143"/>
                    <a:pt x="-2054" y="6906"/>
                  </a:cubicBezTo>
                  <a:cubicBezTo>
                    <a:pt x="-1241" y="-3757"/>
                    <a:pt x="15072" y="-4047"/>
                    <a:pt x="14779" y="6906"/>
                  </a:cubicBezTo>
                  <a:cubicBezTo>
                    <a:pt x="14741" y="8306"/>
                    <a:pt x="14706" y="9706"/>
                    <a:pt x="14668" y="11106"/>
                  </a:cubicBezTo>
                  <a:cubicBezTo>
                    <a:pt x="14379" y="21915"/>
                    <a:pt x="-2457" y="21959"/>
                    <a:pt x="-2168" y="11106"/>
                  </a:cubicBezTo>
                  <a:cubicBezTo>
                    <a:pt x="-2130" y="9706"/>
                    <a:pt x="-2092" y="8306"/>
                    <a:pt x="-2054" y="6906"/>
                  </a:cubicBezTo>
                  <a:cubicBezTo>
                    <a:pt x="3558" y="6906"/>
                    <a:pt x="9167" y="6906"/>
                    <a:pt x="14779" y="6906"/>
                  </a:cubicBezTo>
                  <a:cubicBezTo>
                    <a:pt x="11254" y="53143"/>
                    <a:pt x="16790" y="99410"/>
                    <a:pt x="18524" y="145609"/>
                  </a:cubicBezTo>
                  <a:cubicBezTo>
                    <a:pt x="18933" y="156442"/>
                    <a:pt x="2097" y="156425"/>
                    <a:pt x="1691" y="145609"/>
                  </a:cubicBezTo>
                  <a:lnTo>
                    <a:pt x="1691" y="14560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 115">
              <a:extLst>
                <a:ext uri="{FF2B5EF4-FFF2-40B4-BE49-F238E27FC236}">
                  <a16:creationId xmlns:a16="http://schemas.microsoft.com/office/drawing/2014/main" id="{044A5A6A-C94C-7F51-309E-EDCD579EC7C8}"/>
                </a:ext>
              </a:extLst>
            </p:cNvPr>
            <p:cNvSpPr/>
            <p:nvPr/>
          </p:nvSpPr>
          <p:spPr>
            <a:xfrm flipV="1">
              <a:off x="9977515" y="-1721636"/>
              <a:ext cx="61522" cy="133395"/>
            </a:xfrm>
            <a:custGeom>
              <a:avLst/>
              <a:gdLst>
                <a:gd name="connsiteX0" fmla="*/ 31017 w 61522"/>
                <a:gd name="connsiteY0" fmla="*/ 17011 h 133395"/>
                <a:gd name="connsiteX1" fmla="*/ 16186 w 61522"/>
                <a:gd name="connsiteY1" fmla="*/ 49805 h 133395"/>
                <a:gd name="connsiteX2" fmla="*/ 17598 w 61522"/>
                <a:gd name="connsiteY2" fmla="*/ 102171 h 133395"/>
                <a:gd name="connsiteX3" fmla="*/ 34384 w 61522"/>
                <a:gd name="connsiteY3" fmla="*/ 109801 h 133395"/>
                <a:gd name="connsiteX4" fmla="*/ 39806 w 61522"/>
                <a:gd name="connsiteY4" fmla="*/ 58070 h 133395"/>
                <a:gd name="connsiteX5" fmla="*/ 56040 w 61522"/>
                <a:gd name="connsiteY5" fmla="*/ 53596 h 133395"/>
                <a:gd name="connsiteX6" fmla="*/ 42367 w 61522"/>
                <a:gd name="connsiteY6" fmla="*/ 126397 h 133395"/>
                <a:gd name="connsiteX7" fmla="*/ 4553 w 61522"/>
                <a:gd name="connsiteY7" fmla="*/ 115687 h 133395"/>
                <a:gd name="connsiteX8" fmla="*/ 3416 w 61522"/>
                <a:gd name="connsiteY8" fmla="*/ 29826 h 133395"/>
                <a:gd name="connsiteX9" fmla="*/ 39514 w 61522"/>
                <a:gd name="connsiteY9" fmla="*/ 2475 h 133395"/>
                <a:gd name="connsiteX10" fmla="*/ 31017 w 61522"/>
                <a:gd name="connsiteY10" fmla="*/ 17011 h 133395"/>
                <a:gd name="connsiteX11" fmla="*/ 31017 w 61522"/>
                <a:gd name="connsiteY11" fmla="*/ 17011 h 13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22" h="133395">
                  <a:moveTo>
                    <a:pt x="31017" y="17011"/>
                  </a:moveTo>
                  <a:cubicBezTo>
                    <a:pt x="23546" y="12446"/>
                    <a:pt x="16967" y="44881"/>
                    <a:pt x="16186" y="49805"/>
                  </a:cubicBezTo>
                  <a:cubicBezTo>
                    <a:pt x="13544" y="66504"/>
                    <a:pt x="12874" y="85788"/>
                    <a:pt x="17598" y="102171"/>
                  </a:cubicBezTo>
                  <a:cubicBezTo>
                    <a:pt x="20565" y="112452"/>
                    <a:pt x="26218" y="121552"/>
                    <a:pt x="34384" y="109801"/>
                  </a:cubicBezTo>
                  <a:cubicBezTo>
                    <a:pt x="44147" y="95751"/>
                    <a:pt x="42185" y="73851"/>
                    <a:pt x="39806" y="58070"/>
                  </a:cubicBezTo>
                  <a:cubicBezTo>
                    <a:pt x="38207" y="47473"/>
                    <a:pt x="54427" y="42903"/>
                    <a:pt x="56040" y="53596"/>
                  </a:cubicBezTo>
                  <a:cubicBezTo>
                    <a:pt x="59471" y="76352"/>
                    <a:pt x="61655" y="109184"/>
                    <a:pt x="42367" y="126397"/>
                  </a:cubicBezTo>
                  <a:cubicBezTo>
                    <a:pt x="28299" y="138949"/>
                    <a:pt x="11749" y="131219"/>
                    <a:pt x="4553" y="115687"/>
                  </a:cubicBezTo>
                  <a:cubicBezTo>
                    <a:pt x="-6978" y="90783"/>
                    <a:pt x="-4189" y="55466"/>
                    <a:pt x="3416" y="29826"/>
                  </a:cubicBezTo>
                  <a:cubicBezTo>
                    <a:pt x="7996" y="14381"/>
                    <a:pt x="20053" y="-9407"/>
                    <a:pt x="39514" y="2475"/>
                  </a:cubicBezTo>
                  <a:cubicBezTo>
                    <a:pt x="48747" y="8113"/>
                    <a:pt x="40297" y="22674"/>
                    <a:pt x="31017" y="17011"/>
                  </a:cubicBezTo>
                  <a:lnTo>
                    <a:pt x="31017" y="17011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 116">
              <a:extLst>
                <a:ext uri="{FF2B5EF4-FFF2-40B4-BE49-F238E27FC236}">
                  <a16:creationId xmlns:a16="http://schemas.microsoft.com/office/drawing/2014/main" id="{E9D4EE4F-87A2-04C2-4CD6-12F86AFA77CD}"/>
                </a:ext>
              </a:extLst>
            </p:cNvPr>
            <p:cNvSpPr/>
            <p:nvPr/>
          </p:nvSpPr>
          <p:spPr>
            <a:xfrm flipV="1">
              <a:off x="9986805" y="-1623841"/>
              <a:ext cx="43807" cy="50162"/>
            </a:xfrm>
            <a:custGeom>
              <a:avLst/>
              <a:gdLst>
                <a:gd name="connsiteX0" fmla="*/ 31184 w 43807"/>
                <a:gd name="connsiteY0" fmla="*/ 44682 h 50162"/>
                <a:gd name="connsiteX1" fmla="*/ 406 w 43807"/>
                <a:gd name="connsiteY1" fmla="*/ 38496 h 50162"/>
                <a:gd name="connsiteX2" fmla="*/ 5454 w 43807"/>
                <a:gd name="connsiteY2" fmla="*/ 3363 h 50162"/>
                <a:gd name="connsiteX3" fmla="*/ 36942 w 43807"/>
                <a:gd name="connsiteY3" fmla="*/ 11175 h 50162"/>
                <a:gd name="connsiteX4" fmla="*/ 29772 w 43807"/>
                <a:gd name="connsiteY4" fmla="*/ 44919 h 50162"/>
                <a:gd name="connsiteX5" fmla="*/ 25297 w 43807"/>
                <a:gd name="connsiteY5" fmla="*/ 28688 h 50162"/>
                <a:gd name="connsiteX6" fmla="*/ 23105 w 43807"/>
                <a:gd name="connsiteY6" fmla="*/ 29901 h 50162"/>
                <a:gd name="connsiteX7" fmla="*/ 23617 w 43807"/>
                <a:gd name="connsiteY7" fmla="*/ 26736 h 50162"/>
                <a:gd name="connsiteX8" fmla="*/ 22406 w 43807"/>
                <a:gd name="connsiteY8" fmla="*/ 19670 h 50162"/>
                <a:gd name="connsiteX9" fmla="*/ 15365 w 43807"/>
                <a:gd name="connsiteY9" fmla="*/ 16935 h 50162"/>
                <a:gd name="connsiteX10" fmla="*/ 19279 w 43807"/>
                <a:gd name="connsiteY10" fmla="*/ 32782 h 50162"/>
                <a:gd name="connsiteX11" fmla="*/ 31184 w 43807"/>
                <a:gd name="connsiteY11" fmla="*/ 44682 h 50162"/>
                <a:gd name="connsiteX12" fmla="*/ 31184 w 43807"/>
                <a:gd name="connsiteY12" fmla="*/ 44682 h 5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07" h="50162">
                  <a:moveTo>
                    <a:pt x="31184" y="44682"/>
                  </a:moveTo>
                  <a:cubicBezTo>
                    <a:pt x="21372" y="53595"/>
                    <a:pt x="6506" y="49875"/>
                    <a:pt x="406" y="38496"/>
                  </a:cubicBezTo>
                  <a:cubicBezTo>
                    <a:pt x="-5288" y="27873"/>
                    <a:pt x="-4709" y="11154"/>
                    <a:pt x="5454" y="3363"/>
                  </a:cubicBezTo>
                  <a:cubicBezTo>
                    <a:pt x="15719" y="-4513"/>
                    <a:pt x="30941" y="350"/>
                    <a:pt x="36942" y="11175"/>
                  </a:cubicBezTo>
                  <a:cubicBezTo>
                    <a:pt x="42618" y="21414"/>
                    <a:pt x="42726" y="40360"/>
                    <a:pt x="29772" y="44919"/>
                  </a:cubicBezTo>
                  <a:cubicBezTo>
                    <a:pt x="19533" y="48522"/>
                    <a:pt x="15128" y="32265"/>
                    <a:pt x="25297" y="28688"/>
                  </a:cubicBezTo>
                  <a:cubicBezTo>
                    <a:pt x="24306" y="29036"/>
                    <a:pt x="23552" y="30766"/>
                    <a:pt x="23105" y="29901"/>
                  </a:cubicBezTo>
                  <a:cubicBezTo>
                    <a:pt x="22886" y="29483"/>
                    <a:pt x="23570" y="27350"/>
                    <a:pt x="23617" y="26736"/>
                  </a:cubicBezTo>
                  <a:cubicBezTo>
                    <a:pt x="23801" y="24360"/>
                    <a:pt x="23584" y="21780"/>
                    <a:pt x="22406" y="19670"/>
                  </a:cubicBezTo>
                  <a:cubicBezTo>
                    <a:pt x="21185" y="17481"/>
                    <a:pt x="17785" y="14877"/>
                    <a:pt x="15365" y="16935"/>
                  </a:cubicBezTo>
                  <a:cubicBezTo>
                    <a:pt x="11191" y="20476"/>
                    <a:pt x="15909" y="35842"/>
                    <a:pt x="19279" y="32782"/>
                  </a:cubicBezTo>
                  <a:cubicBezTo>
                    <a:pt x="27282" y="25512"/>
                    <a:pt x="39222" y="37379"/>
                    <a:pt x="31184" y="44682"/>
                  </a:cubicBezTo>
                  <a:lnTo>
                    <a:pt x="31184" y="44682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 117">
              <a:extLst>
                <a:ext uri="{FF2B5EF4-FFF2-40B4-BE49-F238E27FC236}">
                  <a16:creationId xmlns:a16="http://schemas.microsoft.com/office/drawing/2014/main" id="{6C9A51D8-CD81-AC41-9FA0-BE8539C056DE}"/>
                </a:ext>
              </a:extLst>
            </p:cNvPr>
            <p:cNvSpPr/>
            <p:nvPr/>
          </p:nvSpPr>
          <p:spPr>
            <a:xfrm flipV="1">
              <a:off x="9754679" y="-1599180"/>
              <a:ext cx="47340" cy="43984"/>
            </a:xfrm>
            <a:custGeom>
              <a:avLst/>
              <a:gdLst>
                <a:gd name="connsiteX0" fmla="*/ 2370 w 47340"/>
                <a:gd name="connsiteY0" fmla="*/ 31573 h 43984"/>
                <a:gd name="connsiteX1" fmla="*/ 6243 w 47340"/>
                <a:gd name="connsiteY1" fmla="*/ 3022 h 43984"/>
                <a:gd name="connsiteX2" fmla="*/ 38173 w 47340"/>
                <a:gd name="connsiteY2" fmla="*/ 7557 h 43984"/>
                <a:gd name="connsiteX3" fmla="*/ 39058 w 47340"/>
                <a:gd name="connsiteY3" fmla="*/ 37505 h 43984"/>
                <a:gd name="connsiteX4" fmla="*/ 9142 w 47340"/>
                <a:gd name="connsiteY4" fmla="*/ 36860 h 43984"/>
                <a:gd name="connsiteX5" fmla="*/ 21047 w 47340"/>
                <a:gd name="connsiteY5" fmla="*/ 24960 h 43984"/>
                <a:gd name="connsiteX6" fmla="*/ 26268 w 47340"/>
                <a:gd name="connsiteY6" fmla="*/ 19460 h 43984"/>
                <a:gd name="connsiteX7" fmla="*/ 17607 w 47340"/>
                <a:gd name="connsiteY7" fmla="*/ 16468 h 43984"/>
                <a:gd name="connsiteX8" fmla="*/ 14272 w 47340"/>
                <a:gd name="connsiteY8" fmla="*/ 19673 h 43984"/>
                <a:gd name="connsiteX9" fmla="*/ 2370 w 47340"/>
                <a:gd name="connsiteY9" fmla="*/ 31573 h 43984"/>
                <a:gd name="connsiteX10" fmla="*/ 2370 w 47340"/>
                <a:gd name="connsiteY10" fmla="*/ 31573 h 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340" h="43984">
                  <a:moveTo>
                    <a:pt x="2370" y="31573"/>
                  </a:moveTo>
                  <a:cubicBezTo>
                    <a:pt x="-5463" y="22973"/>
                    <a:pt x="-3689" y="9337"/>
                    <a:pt x="6243" y="3022"/>
                  </a:cubicBezTo>
                  <a:cubicBezTo>
                    <a:pt x="16172" y="-3293"/>
                    <a:pt x="30088" y="-470"/>
                    <a:pt x="38173" y="7557"/>
                  </a:cubicBezTo>
                  <a:cubicBezTo>
                    <a:pt x="46471" y="15801"/>
                    <a:pt x="47257" y="28899"/>
                    <a:pt x="39058" y="37505"/>
                  </a:cubicBezTo>
                  <a:cubicBezTo>
                    <a:pt x="30874" y="46097"/>
                    <a:pt x="17087" y="45212"/>
                    <a:pt x="9142" y="36860"/>
                  </a:cubicBezTo>
                  <a:cubicBezTo>
                    <a:pt x="1677" y="29010"/>
                    <a:pt x="13565" y="17090"/>
                    <a:pt x="21047" y="24960"/>
                  </a:cubicBezTo>
                  <a:cubicBezTo>
                    <a:pt x="25449" y="29586"/>
                    <a:pt x="30559" y="23893"/>
                    <a:pt x="26268" y="19460"/>
                  </a:cubicBezTo>
                  <a:cubicBezTo>
                    <a:pt x="24154" y="17274"/>
                    <a:pt x="20644" y="15965"/>
                    <a:pt x="17607" y="16468"/>
                  </a:cubicBezTo>
                  <a:cubicBezTo>
                    <a:pt x="16476" y="16655"/>
                    <a:pt x="12869" y="18130"/>
                    <a:pt x="14272" y="19673"/>
                  </a:cubicBezTo>
                  <a:cubicBezTo>
                    <a:pt x="21553" y="27666"/>
                    <a:pt x="9683" y="39604"/>
                    <a:pt x="2370" y="31573"/>
                  </a:cubicBezTo>
                  <a:lnTo>
                    <a:pt x="2370" y="31573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 118">
              <a:extLst>
                <a:ext uri="{FF2B5EF4-FFF2-40B4-BE49-F238E27FC236}">
                  <a16:creationId xmlns:a16="http://schemas.microsoft.com/office/drawing/2014/main" id="{8B2523BD-0627-2450-0026-147A630F0883}"/>
                </a:ext>
              </a:extLst>
            </p:cNvPr>
            <p:cNvSpPr/>
            <p:nvPr/>
          </p:nvSpPr>
          <p:spPr>
            <a:xfrm flipV="1">
              <a:off x="9757942" y="-1842215"/>
              <a:ext cx="21012" cy="152996"/>
            </a:xfrm>
            <a:custGeom>
              <a:avLst/>
              <a:gdLst>
                <a:gd name="connsiteX0" fmla="*/ -2112 w 21012"/>
                <a:gd name="connsiteY0" fmla="*/ 143705 h 152996"/>
                <a:gd name="connsiteX1" fmla="*/ 1679 w 21012"/>
                <a:gd name="connsiteY1" fmla="*/ 6939 h 152996"/>
                <a:gd name="connsiteX2" fmla="*/ 18515 w 21012"/>
                <a:gd name="connsiteY2" fmla="*/ 6939 h 152996"/>
                <a:gd name="connsiteX3" fmla="*/ 18401 w 21012"/>
                <a:gd name="connsiteY3" fmla="*/ 11586 h 152996"/>
                <a:gd name="connsiteX4" fmla="*/ 1565 w 21012"/>
                <a:gd name="connsiteY4" fmla="*/ 11586 h 152996"/>
                <a:gd name="connsiteX5" fmla="*/ 1679 w 21012"/>
                <a:gd name="connsiteY5" fmla="*/ 6939 h 152996"/>
                <a:gd name="connsiteX6" fmla="*/ 18515 w 21012"/>
                <a:gd name="connsiteY6" fmla="*/ 6939 h 152996"/>
                <a:gd name="connsiteX7" fmla="*/ 14724 w 21012"/>
                <a:gd name="connsiteY7" fmla="*/ 143705 h 152996"/>
                <a:gd name="connsiteX8" fmla="*/ -2112 w 21012"/>
                <a:gd name="connsiteY8" fmla="*/ 143705 h 152996"/>
                <a:gd name="connsiteX9" fmla="*/ -2112 w 21012"/>
                <a:gd name="connsiteY9" fmla="*/ 143705 h 1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12" h="152996">
                  <a:moveTo>
                    <a:pt x="-2112" y="143705"/>
                  </a:moveTo>
                  <a:cubicBezTo>
                    <a:pt x="-3208" y="98032"/>
                    <a:pt x="-1945" y="52484"/>
                    <a:pt x="1679" y="6939"/>
                  </a:cubicBezTo>
                  <a:cubicBezTo>
                    <a:pt x="2527" y="-3710"/>
                    <a:pt x="18778" y="-4025"/>
                    <a:pt x="18515" y="6939"/>
                  </a:cubicBezTo>
                  <a:cubicBezTo>
                    <a:pt x="18477" y="8488"/>
                    <a:pt x="18439" y="10037"/>
                    <a:pt x="18401" y="11586"/>
                  </a:cubicBezTo>
                  <a:cubicBezTo>
                    <a:pt x="18138" y="22398"/>
                    <a:pt x="1305" y="22437"/>
                    <a:pt x="1565" y="11586"/>
                  </a:cubicBezTo>
                  <a:cubicBezTo>
                    <a:pt x="1603" y="10037"/>
                    <a:pt x="1641" y="8488"/>
                    <a:pt x="1679" y="6939"/>
                  </a:cubicBezTo>
                  <a:cubicBezTo>
                    <a:pt x="7291" y="6939"/>
                    <a:pt x="12903" y="6939"/>
                    <a:pt x="18515" y="6939"/>
                  </a:cubicBezTo>
                  <a:cubicBezTo>
                    <a:pt x="14891" y="52484"/>
                    <a:pt x="13628" y="98032"/>
                    <a:pt x="14724" y="143705"/>
                  </a:cubicBezTo>
                  <a:cubicBezTo>
                    <a:pt x="14981" y="154541"/>
                    <a:pt x="-1852" y="154538"/>
                    <a:pt x="-2112" y="143705"/>
                  </a:cubicBezTo>
                  <a:lnTo>
                    <a:pt x="-2112" y="14370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 119">
              <a:extLst>
                <a:ext uri="{FF2B5EF4-FFF2-40B4-BE49-F238E27FC236}">
                  <a16:creationId xmlns:a16="http://schemas.microsoft.com/office/drawing/2014/main" id="{D6669217-E366-9233-14BD-6E836DEC74E8}"/>
                </a:ext>
              </a:extLst>
            </p:cNvPr>
            <p:cNvSpPr/>
            <p:nvPr/>
          </p:nvSpPr>
          <p:spPr>
            <a:xfrm flipV="1">
              <a:off x="9740643" y="-1714177"/>
              <a:ext cx="61933" cy="142632"/>
            </a:xfrm>
            <a:custGeom>
              <a:avLst/>
              <a:gdLst>
                <a:gd name="connsiteX0" fmla="*/ 32081 w 61933"/>
                <a:gd name="connsiteY0" fmla="*/ 17404 h 142632"/>
                <a:gd name="connsiteX1" fmla="*/ 17571 w 61933"/>
                <a:gd name="connsiteY1" fmla="*/ 52107 h 142632"/>
                <a:gd name="connsiteX2" fmla="*/ 18679 w 61933"/>
                <a:gd name="connsiteY2" fmla="*/ 112702 h 142632"/>
                <a:gd name="connsiteX3" fmla="*/ 26209 w 61933"/>
                <a:gd name="connsiteY3" fmla="*/ 125449 h 142632"/>
                <a:gd name="connsiteX4" fmla="*/ 35924 w 61933"/>
                <a:gd name="connsiteY4" fmla="*/ 111980 h 142632"/>
                <a:gd name="connsiteX5" fmla="*/ 40870 w 61933"/>
                <a:gd name="connsiteY5" fmla="*/ 50868 h 142632"/>
                <a:gd name="connsiteX6" fmla="*/ 57104 w 61933"/>
                <a:gd name="connsiteY6" fmla="*/ 46394 h 142632"/>
                <a:gd name="connsiteX7" fmla="*/ 42457 w 61933"/>
                <a:gd name="connsiteY7" fmla="*/ 133535 h 142632"/>
                <a:gd name="connsiteX8" fmla="*/ 5988 w 61933"/>
                <a:gd name="connsiteY8" fmla="*/ 127626 h 142632"/>
                <a:gd name="connsiteX9" fmla="*/ 4486 w 61933"/>
                <a:gd name="connsiteY9" fmla="*/ 32484 h 142632"/>
                <a:gd name="connsiteX10" fmla="*/ 40578 w 61933"/>
                <a:gd name="connsiteY10" fmla="*/ 2872 h 142632"/>
                <a:gd name="connsiteX11" fmla="*/ 32081 w 61933"/>
                <a:gd name="connsiteY11" fmla="*/ 17404 h 142632"/>
                <a:gd name="connsiteX12" fmla="*/ 32081 w 61933"/>
                <a:gd name="connsiteY12" fmla="*/ 17404 h 14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933" h="142632">
                  <a:moveTo>
                    <a:pt x="32081" y="17404"/>
                  </a:moveTo>
                  <a:cubicBezTo>
                    <a:pt x="25434" y="12954"/>
                    <a:pt x="18267" y="47651"/>
                    <a:pt x="17571" y="52107"/>
                  </a:cubicBezTo>
                  <a:cubicBezTo>
                    <a:pt x="14572" y="71401"/>
                    <a:pt x="13593" y="93698"/>
                    <a:pt x="18679" y="112702"/>
                  </a:cubicBezTo>
                  <a:cubicBezTo>
                    <a:pt x="19638" y="116293"/>
                    <a:pt x="21374" y="125736"/>
                    <a:pt x="26209" y="125449"/>
                  </a:cubicBezTo>
                  <a:cubicBezTo>
                    <a:pt x="30479" y="125198"/>
                    <a:pt x="34723" y="114756"/>
                    <a:pt x="35924" y="111980"/>
                  </a:cubicBezTo>
                  <a:cubicBezTo>
                    <a:pt x="44103" y="93105"/>
                    <a:pt x="43562" y="70819"/>
                    <a:pt x="40870" y="50868"/>
                  </a:cubicBezTo>
                  <a:cubicBezTo>
                    <a:pt x="39441" y="40278"/>
                    <a:pt x="55660" y="35692"/>
                    <a:pt x="57104" y="46394"/>
                  </a:cubicBezTo>
                  <a:cubicBezTo>
                    <a:pt x="60772" y="73581"/>
                    <a:pt x="62660" y="111425"/>
                    <a:pt x="42457" y="133535"/>
                  </a:cubicBezTo>
                  <a:cubicBezTo>
                    <a:pt x="30125" y="147036"/>
                    <a:pt x="13766" y="143708"/>
                    <a:pt x="5988" y="127626"/>
                  </a:cubicBezTo>
                  <a:cubicBezTo>
                    <a:pt x="-7039" y="100688"/>
                    <a:pt x="-3053" y="60468"/>
                    <a:pt x="4486" y="32484"/>
                  </a:cubicBezTo>
                  <a:cubicBezTo>
                    <a:pt x="8578" y="17305"/>
                    <a:pt x="20512" y="-10574"/>
                    <a:pt x="40578" y="2872"/>
                  </a:cubicBezTo>
                  <a:cubicBezTo>
                    <a:pt x="49533" y="8874"/>
                    <a:pt x="41115" y="23460"/>
                    <a:pt x="32081" y="17404"/>
                  </a:cubicBezTo>
                  <a:lnTo>
                    <a:pt x="32081" y="1740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 120">
              <a:extLst>
                <a:ext uri="{FF2B5EF4-FFF2-40B4-BE49-F238E27FC236}">
                  <a16:creationId xmlns:a16="http://schemas.microsoft.com/office/drawing/2014/main" id="{15FD3105-0288-864D-55D0-8F96B5E55E62}"/>
                </a:ext>
              </a:extLst>
            </p:cNvPr>
            <p:cNvSpPr/>
            <p:nvPr/>
          </p:nvSpPr>
          <p:spPr>
            <a:xfrm flipV="1">
              <a:off x="9665259" y="-1405674"/>
              <a:ext cx="318629" cy="302570"/>
            </a:xfrm>
            <a:custGeom>
              <a:avLst/>
              <a:gdLst>
                <a:gd name="connsiteX0" fmla="*/ -2503 w 318629"/>
                <a:gd name="connsiteY0" fmla="*/ 292835 h 302570"/>
                <a:gd name="connsiteX1" fmla="*/ 47920 w 318629"/>
                <a:gd name="connsiteY1" fmla="*/ 6966 h 302570"/>
                <a:gd name="connsiteX2" fmla="*/ 58276 w 318629"/>
                <a:gd name="connsiteY2" fmla="*/ 1089 h 302570"/>
                <a:gd name="connsiteX3" fmla="*/ 307930 w 318629"/>
                <a:gd name="connsiteY3" fmla="*/ 50155 h 302570"/>
                <a:gd name="connsiteX4" fmla="*/ 307930 w 318629"/>
                <a:gd name="connsiteY4" fmla="*/ 66985 h 302570"/>
                <a:gd name="connsiteX5" fmla="*/ 53798 w 318629"/>
                <a:gd name="connsiteY5" fmla="*/ 17320 h 302570"/>
                <a:gd name="connsiteX6" fmla="*/ 64154 w 318629"/>
                <a:gd name="connsiteY6" fmla="*/ 11440 h 302570"/>
                <a:gd name="connsiteX7" fmla="*/ 13731 w 318629"/>
                <a:gd name="connsiteY7" fmla="*/ 297309 h 302570"/>
                <a:gd name="connsiteX8" fmla="*/ -2503 w 318629"/>
                <a:gd name="connsiteY8" fmla="*/ 292835 h 302570"/>
                <a:gd name="connsiteX9" fmla="*/ -2503 w 318629"/>
                <a:gd name="connsiteY9" fmla="*/ 292835 h 30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8629" h="302570">
                  <a:moveTo>
                    <a:pt x="-2503" y="292835"/>
                  </a:moveTo>
                  <a:cubicBezTo>
                    <a:pt x="14698" y="197610"/>
                    <a:pt x="27778" y="101650"/>
                    <a:pt x="47920" y="6966"/>
                  </a:cubicBezTo>
                  <a:cubicBezTo>
                    <a:pt x="48867" y="2512"/>
                    <a:pt x="54090" y="-57"/>
                    <a:pt x="58276" y="1089"/>
                  </a:cubicBezTo>
                  <a:cubicBezTo>
                    <a:pt x="140217" y="23518"/>
                    <a:pt x="223394" y="41102"/>
                    <a:pt x="307930" y="50155"/>
                  </a:cubicBezTo>
                  <a:cubicBezTo>
                    <a:pt x="318590" y="51298"/>
                    <a:pt x="318707" y="68142"/>
                    <a:pt x="307930" y="66985"/>
                  </a:cubicBezTo>
                  <a:cubicBezTo>
                    <a:pt x="221894" y="57771"/>
                    <a:pt x="137212" y="40152"/>
                    <a:pt x="53798" y="17320"/>
                  </a:cubicBezTo>
                  <a:cubicBezTo>
                    <a:pt x="57250" y="15359"/>
                    <a:pt x="60702" y="13401"/>
                    <a:pt x="64154" y="11440"/>
                  </a:cubicBezTo>
                  <a:cubicBezTo>
                    <a:pt x="44012" y="106124"/>
                    <a:pt x="30932" y="202085"/>
                    <a:pt x="13731" y="297309"/>
                  </a:cubicBezTo>
                  <a:cubicBezTo>
                    <a:pt x="11807" y="307952"/>
                    <a:pt x="-4421" y="303443"/>
                    <a:pt x="-2503" y="292835"/>
                  </a:cubicBezTo>
                  <a:lnTo>
                    <a:pt x="-2503" y="29283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 121">
              <a:extLst>
                <a:ext uri="{FF2B5EF4-FFF2-40B4-BE49-F238E27FC236}">
                  <a16:creationId xmlns:a16="http://schemas.microsoft.com/office/drawing/2014/main" id="{EF2B2A6B-E666-E039-FA73-7D42E45517BD}"/>
                </a:ext>
              </a:extLst>
            </p:cNvPr>
            <p:cNvSpPr/>
            <p:nvPr/>
          </p:nvSpPr>
          <p:spPr>
            <a:xfrm flipV="1">
              <a:off x="9885663" y="-1665556"/>
              <a:ext cx="338212" cy="528237"/>
            </a:xfrm>
            <a:custGeom>
              <a:avLst/>
              <a:gdLst>
                <a:gd name="connsiteX0" fmla="*/ 247955 w 338212"/>
                <a:gd name="connsiteY0" fmla="*/ 456286 h 528237"/>
                <a:gd name="connsiteX1" fmla="*/ 113507 w 338212"/>
                <a:gd name="connsiteY1" fmla="*/ 527404 h 528237"/>
                <a:gd name="connsiteX2" fmla="*/ 103306 w 338212"/>
                <a:gd name="connsiteY2" fmla="*/ 526086 h 528237"/>
                <a:gd name="connsiteX3" fmla="*/ 19310 w 338212"/>
                <a:gd name="connsiteY3" fmla="*/ 425137 h 528237"/>
                <a:gd name="connsiteX4" fmla="*/ -3342 w 338212"/>
                <a:gd name="connsiteY4" fmla="*/ 378227 h 528237"/>
                <a:gd name="connsiteX5" fmla="*/ 19219 w 338212"/>
                <a:gd name="connsiteY5" fmla="*/ 275817 h 528237"/>
                <a:gd name="connsiteX6" fmla="*/ 56346 w 338212"/>
                <a:gd name="connsiteY6" fmla="*/ 112177 h 528237"/>
                <a:gd name="connsiteX7" fmla="*/ 82275 w 338212"/>
                <a:gd name="connsiteY7" fmla="*/ 10004 h 528237"/>
                <a:gd name="connsiteX8" fmla="*/ 133651 w 338212"/>
                <a:gd name="connsiteY8" fmla="*/ 7552 h 528237"/>
                <a:gd name="connsiteX9" fmla="*/ 285008 w 338212"/>
                <a:gd name="connsiteY9" fmla="*/ 49835 h 528237"/>
                <a:gd name="connsiteX10" fmla="*/ 334557 w 338212"/>
                <a:gd name="connsiteY10" fmla="*/ 78074 h 528237"/>
                <a:gd name="connsiteX11" fmla="*/ 328928 w 338212"/>
                <a:gd name="connsiteY11" fmla="*/ 109951 h 528237"/>
                <a:gd name="connsiteX12" fmla="*/ 314112 w 338212"/>
                <a:gd name="connsiteY12" fmla="*/ 179350 h 528237"/>
                <a:gd name="connsiteX13" fmla="*/ 251822 w 338212"/>
                <a:gd name="connsiteY13" fmla="*/ 451257 h 528237"/>
                <a:gd name="connsiteX14" fmla="*/ 235588 w 338212"/>
                <a:gd name="connsiteY14" fmla="*/ 446782 h 528237"/>
                <a:gd name="connsiteX15" fmla="*/ 282921 w 338212"/>
                <a:gd name="connsiteY15" fmla="*/ 241710 h 528237"/>
                <a:gd name="connsiteX16" fmla="*/ 311662 w 338212"/>
                <a:gd name="connsiteY16" fmla="*/ 110561 h 528237"/>
                <a:gd name="connsiteX17" fmla="*/ 317710 w 338212"/>
                <a:gd name="connsiteY17" fmla="*/ 78103 h 528237"/>
                <a:gd name="connsiteX18" fmla="*/ 314097 w 338212"/>
                <a:gd name="connsiteY18" fmla="*/ 77364 h 528237"/>
                <a:gd name="connsiteX19" fmla="*/ 289939 w 338212"/>
                <a:gd name="connsiteY19" fmla="*/ 69055 h 528237"/>
                <a:gd name="connsiteX20" fmla="*/ 153112 w 338212"/>
                <a:gd name="connsiteY20" fmla="*/ 29785 h 528237"/>
                <a:gd name="connsiteX21" fmla="*/ 101008 w 338212"/>
                <a:gd name="connsiteY21" fmla="*/ 17605 h 528237"/>
                <a:gd name="connsiteX22" fmla="*/ 98188 w 338212"/>
                <a:gd name="connsiteY22" fmla="*/ 15375 h 528237"/>
                <a:gd name="connsiteX23" fmla="*/ 93213 w 338212"/>
                <a:gd name="connsiteY23" fmla="*/ 32389 h 528237"/>
                <a:gd name="connsiteX24" fmla="*/ 32194 w 338212"/>
                <a:gd name="connsiteY24" fmla="*/ 294973 h 528237"/>
                <a:gd name="connsiteX25" fmla="*/ 12289 w 338212"/>
                <a:gd name="connsiteY25" fmla="*/ 385457 h 528237"/>
                <a:gd name="connsiteX26" fmla="*/ 41960 w 338212"/>
                <a:gd name="connsiteY26" fmla="*/ 428512 h 528237"/>
                <a:gd name="connsiteX27" fmla="*/ 95028 w 338212"/>
                <a:gd name="connsiteY27" fmla="*/ 493698 h 528237"/>
                <a:gd name="connsiteX28" fmla="*/ 125178 w 338212"/>
                <a:gd name="connsiteY28" fmla="*/ 502202 h 528237"/>
                <a:gd name="connsiteX29" fmla="*/ 165511 w 338212"/>
                <a:gd name="connsiteY29" fmla="*/ 480866 h 528237"/>
                <a:gd name="connsiteX30" fmla="*/ 239458 w 338212"/>
                <a:gd name="connsiteY30" fmla="*/ 441753 h 528237"/>
                <a:gd name="connsiteX31" fmla="*/ 247955 w 338212"/>
                <a:gd name="connsiteY31" fmla="*/ 456286 h 52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8212" h="528237">
                  <a:moveTo>
                    <a:pt x="247955" y="456286"/>
                  </a:moveTo>
                  <a:cubicBezTo>
                    <a:pt x="203138" y="479992"/>
                    <a:pt x="158324" y="503698"/>
                    <a:pt x="113507" y="527404"/>
                  </a:cubicBezTo>
                  <a:cubicBezTo>
                    <a:pt x="110172" y="529169"/>
                    <a:pt x="106039" y="528798"/>
                    <a:pt x="103306" y="526086"/>
                  </a:cubicBezTo>
                  <a:cubicBezTo>
                    <a:pt x="72095" y="495150"/>
                    <a:pt x="43652" y="461771"/>
                    <a:pt x="19310" y="425137"/>
                  </a:cubicBezTo>
                  <a:cubicBezTo>
                    <a:pt x="9521" y="410402"/>
                    <a:pt x="-3413" y="395799"/>
                    <a:pt x="-3342" y="378227"/>
                  </a:cubicBezTo>
                  <a:cubicBezTo>
                    <a:pt x="-3220" y="345795"/>
                    <a:pt x="12219" y="307296"/>
                    <a:pt x="19219" y="275817"/>
                  </a:cubicBezTo>
                  <a:cubicBezTo>
                    <a:pt x="31355" y="221219"/>
                    <a:pt x="43605" y="166641"/>
                    <a:pt x="56346" y="112177"/>
                  </a:cubicBezTo>
                  <a:cubicBezTo>
                    <a:pt x="62964" y="83886"/>
                    <a:pt x="65439" y="34522"/>
                    <a:pt x="82275" y="10004"/>
                  </a:cubicBezTo>
                  <a:cubicBezTo>
                    <a:pt x="94289" y="-7489"/>
                    <a:pt x="114489" y="2964"/>
                    <a:pt x="133651" y="7552"/>
                  </a:cubicBezTo>
                  <a:cubicBezTo>
                    <a:pt x="184539" y="19735"/>
                    <a:pt x="235117" y="34084"/>
                    <a:pt x="285008" y="49835"/>
                  </a:cubicBezTo>
                  <a:cubicBezTo>
                    <a:pt x="302657" y="55408"/>
                    <a:pt x="330848" y="57986"/>
                    <a:pt x="334557" y="78074"/>
                  </a:cubicBezTo>
                  <a:cubicBezTo>
                    <a:pt x="336235" y="87159"/>
                    <a:pt x="330699" y="101073"/>
                    <a:pt x="328928" y="109951"/>
                  </a:cubicBezTo>
                  <a:cubicBezTo>
                    <a:pt x="324304" y="133148"/>
                    <a:pt x="319201" y="156252"/>
                    <a:pt x="314112" y="179350"/>
                  </a:cubicBezTo>
                  <a:cubicBezTo>
                    <a:pt x="294101" y="270153"/>
                    <a:pt x="273086" y="360743"/>
                    <a:pt x="251822" y="451257"/>
                  </a:cubicBezTo>
                  <a:cubicBezTo>
                    <a:pt x="249346" y="461797"/>
                    <a:pt x="233109" y="457335"/>
                    <a:pt x="235588" y="446782"/>
                  </a:cubicBezTo>
                  <a:cubicBezTo>
                    <a:pt x="251632" y="378487"/>
                    <a:pt x="267439" y="310134"/>
                    <a:pt x="282921" y="241710"/>
                  </a:cubicBezTo>
                  <a:cubicBezTo>
                    <a:pt x="292798" y="198065"/>
                    <a:pt x="302753" y="154414"/>
                    <a:pt x="311662" y="110561"/>
                  </a:cubicBezTo>
                  <a:cubicBezTo>
                    <a:pt x="313282" y="102595"/>
                    <a:pt x="319668" y="86341"/>
                    <a:pt x="317710" y="78103"/>
                  </a:cubicBezTo>
                  <a:cubicBezTo>
                    <a:pt x="316845" y="74465"/>
                    <a:pt x="323845" y="82720"/>
                    <a:pt x="314097" y="77364"/>
                  </a:cubicBezTo>
                  <a:cubicBezTo>
                    <a:pt x="306939" y="73433"/>
                    <a:pt x="297705" y="71589"/>
                    <a:pt x="289939" y="69055"/>
                  </a:cubicBezTo>
                  <a:cubicBezTo>
                    <a:pt x="244865" y="54356"/>
                    <a:pt x="199013" y="41621"/>
                    <a:pt x="153112" y="29785"/>
                  </a:cubicBezTo>
                  <a:cubicBezTo>
                    <a:pt x="136758" y="25565"/>
                    <a:pt x="117985" y="18382"/>
                    <a:pt x="101008" y="17605"/>
                  </a:cubicBezTo>
                  <a:cubicBezTo>
                    <a:pt x="90837" y="17140"/>
                    <a:pt x="99418" y="13914"/>
                    <a:pt x="98188" y="15375"/>
                  </a:cubicBezTo>
                  <a:cubicBezTo>
                    <a:pt x="95285" y="18812"/>
                    <a:pt x="94347" y="28300"/>
                    <a:pt x="93213" y="32389"/>
                  </a:cubicBezTo>
                  <a:cubicBezTo>
                    <a:pt x="69245" y="118855"/>
                    <a:pt x="51608" y="207408"/>
                    <a:pt x="32194" y="294973"/>
                  </a:cubicBezTo>
                  <a:cubicBezTo>
                    <a:pt x="26834" y="319140"/>
                    <a:pt x="8571" y="360585"/>
                    <a:pt x="12289" y="385457"/>
                  </a:cubicBezTo>
                  <a:cubicBezTo>
                    <a:pt x="14020" y="397030"/>
                    <a:pt x="34267" y="417550"/>
                    <a:pt x="41960" y="428512"/>
                  </a:cubicBezTo>
                  <a:cubicBezTo>
                    <a:pt x="56320" y="448971"/>
                    <a:pt x="74606" y="477829"/>
                    <a:pt x="95028" y="493698"/>
                  </a:cubicBezTo>
                  <a:cubicBezTo>
                    <a:pt x="108710" y="504329"/>
                    <a:pt x="108321" y="507140"/>
                    <a:pt x="125178" y="502202"/>
                  </a:cubicBezTo>
                  <a:cubicBezTo>
                    <a:pt x="138918" y="498178"/>
                    <a:pt x="152808" y="487587"/>
                    <a:pt x="165511" y="480866"/>
                  </a:cubicBezTo>
                  <a:cubicBezTo>
                    <a:pt x="190160" y="467829"/>
                    <a:pt x="214809" y="454793"/>
                    <a:pt x="239458" y="441753"/>
                  </a:cubicBezTo>
                  <a:cubicBezTo>
                    <a:pt x="249027" y="436692"/>
                    <a:pt x="257545" y="451216"/>
                    <a:pt x="247955" y="456286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 122">
              <a:extLst>
                <a:ext uri="{FF2B5EF4-FFF2-40B4-BE49-F238E27FC236}">
                  <a16:creationId xmlns:a16="http://schemas.microsoft.com/office/drawing/2014/main" id="{E6B64C51-0874-2F94-8C16-B388F93315EE}"/>
                </a:ext>
              </a:extLst>
            </p:cNvPr>
            <p:cNvSpPr/>
            <p:nvPr/>
          </p:nvSpPr>
          <p:spPr>
            <a:xfrm flipV="1">
              <a:off x="9659724" y="-1636570"/>
              <a:ext cx="256609" cy="143894"/>
            </a:xfrm>
            <a:custGeom>
              <a:avLst/>
              <a:gdLst>
                <a:gd name="connsiteX0" fmla="*/ 13102 w 256609"/>
                <a:gd name="connsiteY0" fmla="*/ 3769 h 143894"/>
                <a:gd name="connsiteX1" fmla="*/ 50097 w 256609"/>
                <a:gd name="connsiteY1" fmla="*/ 65337 h 143894"/>
                <a:gd name="connsiteX2" fmla="*/ 115436 w 256609"/>
                <a:gd name="connsiteY2" fmla="*/ 121271 h 143894"/>
                <a:gd name="connsiteX3" fmla="*/ 241524 w 256609"/>
                <a:gd name="connsiteY3" fmla="*/ 54910 h 143894"/>
                <a:gd name="connsiteX4" fmla="*/ 250021 w 256609"/>
                <a:gd name="connsiteY4" fmla="*/ 69443 h 143894"/>
                <a:gd name="connsiteX5" fmla="*/ 162170 w 256609"/>
                <a:gd name="connsiteY5" fmla="*/ 119538 h 143894"/>
                <a:gd name="connsiteX6" fmla="*/ 95291 w 256609"/>
                <a:gd name="connsiteY6" fmla="*/ 143054 h 143894"/>
                <a:gd name="connsiteX7" fmla="*/ 60517 w 256609"/>
                <a:gd name="connsiteY7" fmla="*/ 108982 h 143894"/>
                <a:gd name="connsiteX8" fmla="*/ -1437 w 256609"/>
                <a:gd name="connsiteY8" fmla="*/ 12264 h 143894"/>
                <a:gd name="connsiteX9" fmla="*/ 13102 w 256609"/>
                <a:gd name="connsiteY9" fmla="*/ 3769 h 143894"/>
                <a:gd name="connsiteX10" fmla="*/ 13102 w 256609"/>
                <a:gd name="connsiteY10" fmla="*/ 3769 h 14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609" h="143894">
                  <a:moveTo>
                    <a:pt x="13102" y="3769"/>
                  </a:moveTo>
                  <a:cubicBezTo>
                    <a:pt x="24650" y="24769"/>
                    <a:pt x="36780" y="45401"/>
                    <a:pt x="50097" y="65337"/>
                  </a:cubicBezTo>
                  <a:cubicBezTo>
                    <a:pt x="65971" y="89110"/>
                    <a:pt x="83237" y="128676"/>
                    <a:pt x="115436" y="121271"/>
                  </a:cubicBezTo>
                  <a:cubicBezTo>
                    <a:pt x="159680" y="111092"/>
                    <a:pt x="202910" y="77868"/>
                    <a:pt x="241524" y="54910"/>
                  </a:cubicBezTo>
                  <a:cubicBezTo>
                    <a:pt x="250857" y="49361"/>
                    <a:pt x="259333" y="63905"/>
                    <a:pt x="250021" y="69443"/>
                  </a:cubicBezTo>
                  <a:cubicBezTo>
                    <a:pt x="221067" y="86658"/>
                    <a:pt x="192411" y="104628"/>
                    <a:pt x="162170" y="119538"/>
                  </a:cubicBezTo>
                  <a:cubicBezTo>
                    <a:pt x="145320" y="127846"/>
                    <a:pt x="114813" y="146663"/>
                    <a:pt x="95291" y="143054"/>
                  </a:cubicBezTo>
                  <a:cubicBezTo>
                    <a:pt x="79162" y="140073"/>
                    <a:pt x="69564" y="121002"/>
                    <a:pt x="60517" y="108982"/>
                  </a:cubicBezTo>
                  <a:cubicBezTo>
                    <a:pt x="37415" y="78286"/>
                    <a:pt x="17068" y="45906"/>
                    <a:pt x="-1437" y="12264"/>
                  </a:cubicBezTo>
                  <a:cubicBezTo>
                    <a:pt x="-6660" y="2767"/>
                    <a:pt x="7873" y="-5737"/>
                    <a:pt x="13102" y="3769"/>
                  </a:cubicBezTo>
                  <a:lnTo>
                    <a:pt x="13102" y="376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 123">
              <a:extLst>
                <a:ext uri="{FF2B5EF4-FFF2-40B4-BE49-F238E27FC236}">
                  <a16:creationId xmlns:a16="http://schemas.microsoft.com/office/drawing/2014/main" id="{EACA64CA-9BE5-7E58-B695-3085B69975AA}"/>
                </a:ext>
              </a:extLst>
            </p:cNvPr>
            <p:cNvSpPr/>
            <p:nvPr/>
          </p:nvSpPr>
          <p:spPr>
            <a:xfrm flipV="1">
              <a:off x="9532092" y="-1569041"/>
              <a:ext cx="52877" cy="56531"/>
            </a:xfrm>
            <a:custGeom>
              <a:avLst/>
              <a:gdLst>
                <a:gd name="connsiteX0" fmla="*/ 34152 w 52877"/>
                <a:gd name="connsiteY0" fmla="*/ 55339 h 56531"/>
                <a:gd name="connsiteX1" fmla="*/ -1364 w 52877"/>
                <a:gd name="connsiteY1" fmla="*/ 31519 h 56531"/>
                <a:gd name="connsiteX2" fmla="*/ 20169 w 52877"/>
                <a:gd name="connsiteY2" fmla="*/ -2 h 56531"/>
                <a:gd name="connsiteX3" fmla="*/ 50550 w 52877"/>
                <a:gd name="connsiteY3" fmla="*/ 22173 h 56531"/>
                <a:gd name="connsiteX4" fmla="*/ 34152 w 52877"/>
                <a:gd name="connsiteY4" fmla="*/ 55339 h 56531"/>
                <a:gd name="connsiteX5" fmla="*/ 29677 w 52877"/>
                <a:gd name="connsiteY5" fmla="*/ 39108 h 56531"/>
                <a:gd name="connsiteX6" fmla="*/ 34185 w 52877"/>
                <a:gd name="connsiteY6" fmla="*/ 27170 h 56531"/>
                <a:gd name="connsiteX7" fmla="*/ 24165 w 52877"/>
                <a:gd name="connsiteY7" fmla="*/ 16489 h 56531"/>
                <a:gd name="connsiteX8" fmla="*/ 29677 w 52877"/>
                <a:gd name="connsiteY8" fmla="*/ 39108 h 56531"/>
                <a:gd name="connsiteX9" fmla="*/ 34152 w 52877"/>
                <a:gd name="connsiteY9" fmla="*/ 55339 h 56531"/>
                <a:gd name="connsiteX10" fmla="*/ 34152 w 52877"/>
                <a:gd name="connsiteY10" fmla="*/ 55339 h 5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77" h="56531">
                  <a:moveTo>
                    <a:pt x="34152" y="55339"/>
                  </a:moveTo>
                  <a:cubicBezTo>
                    <a:pt x="18529" y="59824"/>
                    <a:pt x="1802" y="46849"/>
                    <a:pt x="-1364" y="31519"/>
                  </a:cubicBezTo>
                  <a:cubicBezTo>
                    <a:pt x="-4290" y="17339"/>
                    <a:pt x="5771" y="2196"/>
                    <a:pt x="20169" y="-2"/>
                  </a:cubicBezTo>
                  <a:cubicBezTo>
                    <a:pt x="34407" y="-2173"/>
                    <a:pt x="48299" y="8011"/>
                    <a:pt x="50550" y="22173"/>
                  </a:cubicBezTo>
                  <a:cubicBezTo>
                    <a:pt x="52663" y="35484"/>
                    <a:pt x="47484" y="50435"/>
                    <a:pt x="34152" y="55339"/>
                  </a:cubicBezTo>
                  <a:cubicBezTo>
                    <a:pt x="23969" y="59082"/>
                    <a:pt x="19579" y="42822"/>
                    <a:pt x="29677" y="39108"/>
                  </a:cubicBezTo>
                  <a:cubicBezTo>
                    <a:pt x="33550" y="37682"/>
                    <a:pt x="34307" y="30613"/>
                    <a:pt x="34185" y="27170"/>
                  </a:cubicBezTo>
                  <a:cubicBezTo>
                    <a:pt x="33989" y="21592"/>
                    <a:pt x="30230" y="16489"/>
                    <a:pt x="24165" y="16489"/>
                  </a:cubicBezTo>
                  <a:cubicBezTo>
                    <a:pt x="8475" y="16480"/>
                    <a:pt x="16048" y="43021"/>
                    <a:pt x="29677" y="39108"/>
                  </a:cubicBezTo>
                  <a:cubicBezTo>
                    <a:pt x="40109" y="36110"/>
                    <a:pt x="44564" y="52349"/>
                    <a:pt x="34152" y="55339"/>
                  </a:cubicBezTo>
                  <a:lnTo>
                    <a:pt x="34152" y="5533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 124">
              <a:extLst>
                <a:ext uri="{FF2B5EF4-FFF2-40B4-BE49-F238E27FC236}">
                  <a16:creationId xmlns:a16="http://schemas.microsoft.com/office/drawing/2014/main" id="{891C1708-6F37-9A01-70E0-7EE05AD18226}"/>
                </a:ext>
              </a:extLst>
            </p:cNvPr>
            <p:cNvSpPr/>
            <p:nvPr/>
          </p:nvSpPr>
          <p:spPr>
            <a:xfrm flipV="1">
              <a:off x="9300986" y="-1828830"/>
              <a:ext cx="21009" cy="152996"/>
            </a:xfrm>
            <a:custGeom>
              <a:avLst/>
              <a:gdLst>
                <a:gd name="connsiteX0" fmla="*/ -757 w 21009"/>
                <a:gd name="connsiteY0" fmla="*/ 143758 h 152996"/>
                <a:gd name="connsiteX1" fmla="*/ 3031 w 21009"/>
                <a:gd name="connsiteY1" fmla="*/ 6992 h 152996"/>
                <a:gd name="connsiteX2" fmla="*/ 19867 w 21009"/>
                <a:gd name="connsiteY2" fmla="*/ 6992 h 152996"/>
                <a:gd name="connsiteX3" fmla="*/ 19756 w 21009"/>
                <a:gd name="connsiteY3" fmla="*/ 11636 h 152996"/>
                <a:gd name="connsiteX4" fmla="*/ 2920 w 21009"/>
                <a:gd name="connsiteY4" fmla="*/ 11636 h 152996"/>
                <a:gd name="connsiteX5" fmla="*/ 3031 w 21009"/>
                <a:gd name="connsiteY5" fmla="*/ 6992 h 152996"/>
                <a:gd name="connsiteX6" fmla="*/ 19867 w 21009"/>
                <a:gd name="connsiteY6" fmla="*/ 6992 h 152996"/>
                <a:gd name="connsiteX7" fmla="*/ 16076 w 21009"/>
                <a:gd name="connsiteY7" fmla="*/ 143758 h 152996"/>
                <a:gd name="connsiteX8" fmla="*/ -757 w 21009"/>
                <a:gd name="connsiteY8" fmla="*/ 143758 h 152996"/>
                <a:gd name="connsiteX9" fmla="*/ -757 w 21009"/>
                <a:gd name="connsiteY9" fmla="*/ 143758 h 1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09" h="152996">
                  <a:moveTo>
                    <a:pt x="-757" y="143758"/>
                  </a:moveTo>
                  <a:cubicBezTo>
                    <a:pt x="-1853" y="98082"/>
                    <a:pt x="-590" y="52537"/>
                    <a:pt x="3031" y="6992"/>
                  </a:cubicBezTo>
                  <a:cubicBezTo>
                    <a:pt x="3879" y="-3657"/>
                    <a:pt x="20133" y="-3975"/>
                    <a:pt x="19867" y="6992"/>
                  </a:cubicBezTo>
                  <a:cubicBezTo>
                    <a:pt x="19829" y="8541"/>
                    <a:pt x="19791" y="10090"/>
                    <a:pt x="19756" y="11636"/>
                  </a:cubicBezTo>
                  <a:cubicBezTo>
                    <a:pt x="19493" y="22452"/>
                    <a:pt x="2657" y="22490"/>
                    <a:pt x="2920" y="11636"/>
                  </a:cubicBezTo>
                  <a:cubicBezTo>
                    <a:pt x="2958" y="10090"/>
                    <a:pt x="2996" y="8541"/>
                    <a:pt x="3031" y="6992"/>
                  </a:cubicBezTo>
                  <a:cubicBezTo>
                    <a:pt x="8643" y="6992"/>
                    <a:pt x="14255" y="6992"/>
                    <a:pt x="19867" y="6992"/>
                  </a:cubicBezTo>
                  <a:cubicBezTo>
                    <a:pt x="16243" y="52537"/>
                    <a:pt x="14983" y="98082"/>
                    <a:pt x="16076" y="143758"/>
                  </a:cubicBezTo>
                  <a:cubicBezTo>
                    <a:pt x="16336" y="154594"/>
                    <a:pt x="-500" y="154588"/>
                    <a:pt x="-757" y="143758"/>
                  </a:cubicBezTo>
                  <a:lnTo>
                    <a:pt x="-757" y="14375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64203B65-F951-59B8-A572-492BF25707A2}"/>
                </a:ext>
              </a:extLst>
            </p:cNvPr>
            <p:cNvSpPr/>
            <p:nvPr/>
          </p:nvSpPr>
          <p:spPr>
            <a:xfrm flipV="1">
              <a:off x="9283686" y="-1698990"/>
              <a:ext cx="61935" cy="142631"/>
            </a:xfrm>
            <a:custGeom>
              <a:avLst/>
              <a:gdLst>
                <a:gd name="connsiteX0" fmla="*/ 33437 w 61935"/>
                <a:gd name="connsiteY0" fmla="*/ 17464 h 142631"/>
                <a:gd name="connsiteX1" fmla="*/ 18927 w 61935"/>
                <a:gd name="connsiteY1" fmla="*/ 52164 h 142631"/>
                <a:gd name="connsiteX2" fmla="*/ 20035 w 61935"/>
                <a:gd name="connsiteY2" fmla="*/ 112759 h 142631"/>
                <a:gd name="connsiteX3" fmla="*/ 27565 w 61935"/>
                <a:gd name="connsiteY3" fmla="*/ 125506 h 142631"/>
                <a:gd name="connsiteX4" fmla="*/ 37280 w 61935"/>
                <a:gd name="connsiteY4" fmla="*/ 112037 h 142631"/>
                <a:gd name="connsiteX5" fmla="*/ 42226 w 61935"/>
                <a:gd name="connsiteY5" fmla="*/ 50925 h 142631"/>
                <a:gd name="connsiteX6" fmla="*/ 58460 w 61935"/>
                <a:gd name="connsiteY6" fmla="*/ 46451 h 142631"/>
                <a:gd name="connsiteX7" fmla="*/ 43813 w 61935"/>
                <a:gd name="connsiteY7" fmla="*/ 133595 h 142631"/>
                <a:gd name="connsiteX8" fmla="*/ 7344 w 61935"/>
                <a:gd name="connsiteY8" fmla="*/ 127683 h 142631"/>
                <a:gd name="connsiteX9" fmla="*/ 5842 w 61935"/>
                <a:gd name="connsiteY9" fmla="*/ 32541 h 142631"/>
                <a:gd name="connsiteX10" fmla="*/ 41934 w 61935"/>
                <a:gd name="connsiteY10" fmla="*/ 2932 h 142631"/>
                <a:gd name="connsiteX11" fmla="*/ 33437 w 61935"/>
                <a:gd name="connsiteY11" fmla="*/ 17464 h 142631"/>
                <a:gd name="connsiteX12" fmla="*/ 33437 w 61935"/>
                <a:gd name="connsiteY12" fmla="*/ 17464 h 14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935" h="142631">
                  <a:moveTo>
                    <a:pt x="33437" y="17464"/>
                  </a:moveTo>
                  <a:cubicBezTo>
                    <a:pt x="26790" y="13008"/>
                    <a:pt x="19620" y="47708"/>
                    <a:pt x="18927" y="52164"/>
                  </a:cubicBezTo>
                  <a:cubicBezTo>
                    <a:pt x="15929" y="71455"/>
                    <a:pt x="14952" y="93755"/>
                    <a:pt x="20035" y="112759"/>
                  </a:cubicBezTo>
                  <a:cubicBezTo>
                    <a:pt x="20994" y="116354"/>
                    <a:pt x="22730" y="125793"/>
                    <a:pt x="27565" y="125506"/>
                  </a:cubicBezTo>
                  <a:cubicBezTo>
                    <a:pt x="31835" y="125255"/>
                    <a:pt x="36076" y="114813"/>
                    <a:pt x="37280" y="112037"/>
                  </a:cubicBezTo>
                  <a:cubicBezTo>
                    <a:pt x="45459" y="93162"/>
                    <a:pt x="44918" y="70876"/>
                    <a:pt x="42226" y="50925"/>
                  </a:cubicBezTo>
                  <a:cubicBezTo>
                    <a:pt x="40797" y="40335"/>
                    <a:pt x="57016" y="35750"/>
                    <a:pt x="58460" y="46451"/>
                  </a:cubicBezTo>
                  <a:cubicBezTo>
                    <a:pt x="62128" y="73635"/>
                    <a:pt x="64016" y="111479"/>
                    <a:pt x="43813" y="133595"/>
                  </a:cubicBezTo>
                  <a:cubicBezTo>
                    <a:pt x="31481" y="147094"/>
                    <a:pt x="15122" y="143765"/>
                    <a:pt x="7344" y="127683"/>
                  </a:cubicBezTo>
                  <a:cubicBezTo>
                    <a:pt x="-5686" y="100745"/>
                    <a:pt x="-1697" y="60525"/>
                    <a:pt x="5842" y="32541"/>
                  </a:cubicBezTo>
                  <a:cubicBezTo>
                    <a:pt x="9931" y="17365"/>
                    <a:pt x="21868" y="-10517"/>
                    <a:pt x="41934" y="2932"/>
                  </a:cubicBezTo>
                  <a:cubicBezTo>
                    <a:pt x="50887" y="8931"/>
                    <a:pt x="42469" y="23517"/>
                    <a:pt x="33437" y="17464"/>
                  </a:cubicBezTo>
                  <a:lnTo>
                    <a:pt x="33437" y="1746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70D42AC9-F3C7-1E7C-17E5-A845E51A4D9C}"/>
                </a:ext>
              </a:extLst>
            </p:cNvPr>
            <p:cNvSpPr/>
            <p:nvPr/>
          </p:nvSpPr>
          <p:spPr>
            <a:xfrm flipV="1">
              <a:off x="9553616" y="-1833364"/>
              <a:ext cx="18993" cy="171641"/>
            </a:xfrm>
            <a:custGeom>
              <a:avLst/>
              <a:gdLst>
                <a:gd name="connsiteX0" fmla="*/ 257 w 18993"/>
                <a:gd name="connsiteY0" fmla="*/ 162440 h 171641"/>
                <a:gd name="connsiteX1" fmla="*/ -562 w 18993"/>
                <a:gd name="connsiteY1" fmla="*/ 7024 h 171641"/>
                <a:gd name="connsiteX2" fmla="*/ 16274 w 18993"/>
                <a:gd name="connsiteY2" fmla="*/ 7024 h 171641"/>
                <a:gd name="connsiteX3" fmla="*/ 17093 w 18993"/>
                <a:gd name="connsiteY3" fmla="*/ 162440 h 171641"/>
                <a:gd name="connsiteX4" fmla="*/ 257 w 18993"/>
                <a:gd name="connsiteY4" fmla="*/ 162440 h 171641"/>
                <a:gd name="connsiteX5" fmla="*/ 257 w 18993"/>
                <a:gd name="connsiteY5" fmla="*/ 162440 h 17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93" h="171641">
                  <a:moveTo>
                    <a:pt x="257" y="162440"/>
                  </a:moveTo>
                  <a:cubicBezTo>
                    <a:pt x="-2613" y="110895"/>
                    <a:pt x="-2298" y="58623"/>
                    <a:pt x="-562" y="7024"/>
                  </a:cubicBezTo>
                  <a:cubicBezTo>
                    <a:pt x="-199" y="-3777"/>
                    <a:pt x="16640" y="-3827"/>
                    <a:pt x="16274" y="7024"/>
                  </a:cubicBezTo>
                  <a:cubicBezTo>
                    <a:pt x="14535" y="58621"/>
                    <a:pt x="14223" y="110898"/>
                    <a:pt x="17093" y="162440"/>
                  </a:cubicBezTo>
                  <a:cubicBezTo>
                    <a:pt x="17695" y="173264"/>
                    <a:pt x="856" y="173232"/>
                    <a:pt x="257" y="162440"/>
                  </a:cubicBezTo>
                  <a:lnTo>
                    <a:pt x="257" y="162440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 127">
              <a:extLst>
                <a:ext uri="{FF2B5EF4-FFF2-40B4-BE49-F238E27FC236}">
                  <a16:creationId xmlns:a16="http://schemas.microsoft.com/office/drawing/2014/main" id="{6A42D025-4EE7-EAED-84B3-1E4C48E7B5D2}"/>
                </a:ext>
              </a:extLst>
            </p:cNvPr>
            <p:cNvSpPr/>
            <p:nvPr/>
          </p:nvSpPr>
          <p:spPr>
            <a:xfrm flipV="1">
              <a:off x="9532107" y="-1684416"/>
              <a:ext cx="64733" cy="144960"/>
            </a:xfrm>
            <a:custGeom>
              <a:avLst/>
              <a:gdLst>
                <a:gd name="connsiteX0" fmla="*/ 29957 w 64733"/>
                <a:gd name="connsiteY0" fmla="*/ 17195 h 144960"/>
                <a:gd name="connsiteX1" fmla="*/ 17044 w 64733"/>
                <a:gd name="connsiteY1" fmla="*/ 51761 h 144960"/>
                <a:gd name="connsiteX2" fmla="*/ 18958 w 64733"/>
                <a:gd name="connsiteY2" fmla="*/ 108404 h 144960"/>
                <a:gd name="connsiteX3" fmla="*/ 36958 w 64733"/>
                <a:gd name="connsiteY3" fmla="*/ 117890 h 144960"/>
                <a:gd name="connsiteX4" fmla="*/ 45878 w 64733"/>
                <a:gd name="connsiteY4" fmla="*/ 62451 h 144960"/>
                <a:gd name="connsiteX5" fmla="*/ 62714 w 64733"/>
                <a:gd name="connsiteY5" fmla="*/ 62451 h 144960"/>
                <a:gd name="connsiteX6" fmla="*/ 41336 w 64733"/>
                <a:gd name="connsiteY6" fmla="*/ 139399 h 144960"/>
                <a:gd name="connsiteX7" fmla="*/ 5361 w 64733"/>
                <a:gd name="connsiteY7" fmla="*/ 122557 h 144960"/>
                <a:gd name="connsiteX8" fmla="*/ 4358 w 64733"/>
                <a:gd name="connsiteY8" fmla="*/ 28499 h 144960"/>
                <a:gd name="connsiteX9" fmla="*/ 38454 w 64733"/>
                <a:gd name="connsiteY9" fmla="*/ 2662 h 144960"/>
                <a:gd name="connsiteX10" fmla="*/ 29957 w 64733"/>
                <a:gd name="connsiteY10" fmla="*/ 17195 h 144960"/>
                <a:gd name="connsiteX11" fmla="*/ 29957 w 64733"/>
                <a:gd name="connsiteY11" fmla="*/ 17195 h 14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733" h="144960">
                  <a:moveTo>
                    <a:pt x="29957" y="17195"/>
                  </a:moveTo>
                  <a:cubicBezTo>
                    <a:pt x="23454" y="13151"/>
                    <a:pt x="17529" y="47807"/>
                    <a:pt x="17044" y="51761"/>
                  </a:cubicBezTo>
                  <a:cubicBezTo>
                    <a:pt x="14758" y="70277"/>
                    <a:pt x="14782" y="90163"/>
                    <a:pt x="18958" y="108404"/>
                  </a:cubicBezTo>
                  <a:cubicBezTo>
                    <a:pt x="21911" y="121304"/>
                    <a:pt x="27511" y="135535"/>
                    <a:pt x="36958" y="117890"/>
                  </a:cubicBezTo>
                  <a:cubicBezTo>
                    <a:pt x="45846" y="101291"/>
                    <a:pt x="46387" y="80777"/>
                    <a:pt x="45878" y="62451"/>
                  </a:cubicBezTo>
                  <a:cubicBezTo>
                    <a:pt x="45580" y="51615"/>
                    <a:pt x="62413" y="51623"/>
                    <a:pt x="62714" y="62451"/>
                  </a:cubicBezTo>
                  <a:cubicBezTo>
                    <a:pt x="63375" y="86312"/>
                    <a:pt x="62253" y="122873"/>
                    <a:pt x="41336" y="139399"/>
                  </a:cubicBezTo>
                  <a:cubicBezTo>
                    <a:pt x="25275" y="152088"/>
                    <a:pt x="10871" y="138426"/>
                    <a:pt x="5361" y="122557"/>
                  </a:cubicBezTo>
                  <a:cubicBezTo>
                    <a:pt x="-4565" y="93965"/>
                    <a:pt x="-3712" y="57456"/>
                    <a:pt x="4358" y="28499"/>
                  </a:cubicBezTo>
                  <a:cubicBezTo>
                    <a:pt x="8550" y="13466"/>
                    <a:pt x="19727" y="-8986"/>
                    <a:pt x="38454" y="2662"/>
                  </a:cubicBezTo>
                  <a:cubicBezTo>
                    <a:pt x="47635" y="8373"/>
                    <a:pt x="39194" y="22941"/>
                    <a:pt x="29957" y="17195"/>
                  </a:cubicBezTo>
                  <a:lnTo>
                    <a:pt x="29957" y="1719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7745DB89-98D7-B15D-64C3-6486344FE6B0}"/>
                </a:ext>
              </a:extLst>
            </p:cNvPr>
            <p:cNvSpPr/>
            <p:nvPr/>
          </p:nvSpPr>
          <p:spPr>
            <a:xfrm flipV="1">
              <a:off x="9297842" y="-1583005"/>
              <a:ext cx="49432" cy="55773"/>
            </a:xfrm>
            <a:custGeom>
              <a:avLst/>
              <a:gdLst>
                <a:gd name="connsiteX0" fmla="*/ 23896 w 49432"/>
                <a:gd name="connsiteY0" fmla="*/ 55368 h 55773"/>
                <a:gd name="connsiteX1" fmla="*/ -826 w 49432"/>
                <a:gd name="connsiteY1" fmla="*/ 29362 h 55773"/>
                <a:gd name="connsiteX2" fmla="*/ 18859 w 49432"/>
                <a:gd name="connsiteY2" fmla="*/ -323 h 55773"/>
                <a:gd name="connsiteX3" fmla="*/ 47802 w 49432"/>
                <a:gd name="connsiteY3" fmla="*/ 23403 h 55773"/>
                <a:gd name="connsiteX4" fmla="*/ 32156 w 49432"/>
                <a:gd name="connsiteY4" fmla="*/ 54316 h 55773"/>
                <a:gd name="connsiteX5" fmla="*/ 23659 w 49432"/>
                <a:gd name="connsiteY5" fmla="*/ 39780 h 55773"/>
                <a:gd name="connsiteX6" fmla="*/ 23361 w 49432"/>
                <a:gd name="connsiteY6" fmla="*/ 17661 h 55773"/>
                <a:gd name="connsiteX7" fmla="*/ 23896 w 49432"/>
                <a:gd name="connsiteY7" fmla="*/ 38535 h 55773"/>
                <a:gd name="connsiteX8" fmla="*/ 23896 w 49432"/>
                <a:gd name="connsiteY8" fmla="*/ 55368 h 55773"/>
                <a:gd name="connsiteX9" fmla="*/ 23896 w 49432"/>
                <a:gd name="connsiteY9" fmla="*/ 55368 h 5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432" h="55773">
                  <a:moveTo>
                    <a:pt x="23896" y="55368"/>
                  </a:moveTo>
                  <a:cubicBezTo>
                    <a:pt x="10015" y="53892"/>
                    <a:pt x="1211" y="42761"/>
                    <a:pt x="-826" y="29362"/>
                  </a:cubicBezTo>
                  <a:cubicBezTo>
                    <a:pt x="-2817" y="16247"/>
                    <a:pt x="3804" y="448"/>
                    <a:pt x="18859" y="-323"/>
                  </a:cubicBezTo>
                  <a:cubicBezTo>
                    <a:pt x="31834" y="-986"/>
                    <a:pt x="45502" y="10925"/>
                    <a:pt x="47802" y="23403"/>
                  </a:cubicBezTo>
                  <a:cubicBezTo>
                    <a:pt x="50073" y="35718"/>
                    <a:pt x="43766" y="49176"/>
                    <a:pt x="32156" y="54316"/>
                  </a:cubicBezTo>
                  <a:cubicBezTo>
                    <a:pt x="22338" y="58661"/>
                    <a:pt x="13762" y="44164"/>
                    <a:pt x="23659" y="39780"/>
                  </a:cubicBezTo>
                  <a:cubicBezTo>
                    <a:pt x="33889" y="35254"/>
                    <a:pt x="33851" y="22293"/>
                    <a:pt x="23361" y="17661"/>
                  </a:cubicBezTo>
                  <a:cubicBezTo>
                    <a:pt x="11526" y="12439"/>
                    <a:pt x="14154" y="37501"/>
                    <a:pt x="23896" y="38535"/>
                  </a:cubicBezTo>
                  <a:cubicBezTo>
                    <a:pt x="34558" y="39669"/>
                    <a:pt x="34675" y="56511"/>
                    <a:pt x="23896" y="55368"/>
                  </a:cubicBezTo>
                  <a:lnTo>
                    <a:pt x="23896" y="55368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98F526B5-3A8B-8DDF-B69A-0F8275B796C4}"/>
                </a:ext>
              </a:extLst>
            </p:cNvPr>
            <p:cNvSpPr/>
            <p:nvPr/>
          </p:nvSpPr>
          <p:spPr>
            <a:xfrm flipV="1">
              <a:off x="9401212" y="-1619425"/>
              <a:ext cx="285823" cy="534046"/>
            </a:xfrm>
            <a:custGeom>
              <a:avLst/>
              <a:gdLst>
                <a:gd name="connsiteX0" fmla="*/ 15007 w 285823"/>
                <a:gd name="connsiteY0" fmla="*/ 15913 h 534046"/>
                <a:gd name="connsiteX1" fmla="*/ 25603 w 285823"/>
                <a:gd name="connsiteY1" fmla="*/ 290145 h 534046"/>
                <a:gd name="connsiteX2" fmla="*/ 28272 w 285823"/>
                <a:gd name="connsiteY2" fmla="*/ 354174 h 534046"/>
                <a:gd name="connsiteX3" fmla="*/ 27585 w 285823"/>
                <a:gd name="connsiteY3" fmla="*/ 408655 h 534046"/>
                <a:gd name="connsiteX4" fmla="*/ 61084 w 285823"/>
                <a:gd name="connsiteY4" fmla="*/ 436952 h 534046"/>
                <a:gd name="connsiteX5" fmla="*/ 117411 w 285823"/>
                <a:gd name="connsiteY5" fmla="*/ 483265 h 534046"/>
                <a:gd name="connsiteX6" fmla="*/ 165876 w 285823"/>
                <a:gd name="connsiteY6" fmla="*/ 519061 h 534046"/>
                <a:gd name="connsiteX7" fmla="*/ 197385 w 285823"/>
                <a:gd name="connsiteY7" fmla="*/ 480886 h 534046"/>
                <a:gd name="connsiteX8" fmla="*/ 249527 w 285823"/>
                <a:gd name="connsiteY8" fmla="*/ 413053 h 534046"/>
                <a:gd name="connsiteX9" fmla="*/ 264326 w 285823"/>
                <a:gd name="connsiteY9" fmla="*/ 362534 h 534046"/>
                <a:gd name="connsiteX10" fmla="*/ 258705 w 285823"/>
                <a:gd name="connsiteY10" fmla="*/ 237324 h 534046"/>
                <a:gd name="connsiteX11" fmla="*/ 251930 w 285823"/>
                <a:gd name="connsiteY11" fmla="*/ 86478 h 534046"/>
                <a:gd name="connsiteX12" fmla="*/ 249679 w 285823"/>
                <a:gd name="connsiteY12" fmla="*/ 36331 h 534046"/>
                <a:gd name="connsiteX13" fmla="*/ 249001 w 285823"/>
                <a:gd name="connsiteY13" fmla="*/ 21211 h 534046"/>
                <a:gd name="connsiteX14" fmla="*/ 254151 w 285823"/>
                <a:gd name="connsiteY14" fmla="*/ 21988 h 534046"/>
                <a:gd name="connsiteX15" fmla="*/ 125733 w 285823"/>
                <a:gd name="connsiteY15" fmla="*/ 22117 h 534046"/>
                <a:gd name="connsiteX16" fmla="*/ 6589 w 285823"/>
                <a:gd name="connsiteY16" fmla="*/ 24329 h 534046"/>
                <a:gd name="connsiteX17" fmla="*/ 6589 w 285823"/>
                <a:gd name="connsiteY17" fmla="*/ 7496 h 534046"/>
                <a:gd name="connsiteX18" fmla="*/ 134183 w 285823"/>
                <a:gd name="connsiteY18" fmla="*/ 5161 h 534046"/>
                <a:gd name="connsiteX19" fmla="*/ 259336 w 285823"/>
                <a:gd name="connsiteY19" fmla="*/ 5994 h 534046"/>
                <a:gd name="connsiteX20" fmla="*/ 265518 w 285823"/>
                <a:gd name="connsiteY20" fmla="*/ 14110 h 534046"/>
                <a:gd name="connsiteX21" fmla="*/ 273664 w 285823"/>
                <a:gd name="connsiteY21" fmla="*/ 195599 h 534046"/>
                <a:gd name="connsiteX22" fmla="*/ 279615 w 285823"/>
                <a:gd name="connsiteY22" fmla="*/ 328100 h 534046"/>
                <a:gd name="connsiteX23" fmla="*/ 282524 w 285823"/>
                <a:gd name="connsiteY23" fmla="*/ 392871 h 534046"/>
                <a:gd name="connsiteX24" fmla="*/ 241352 w 285823"/>
                <a:gd name="connsiteY24" fmla="*/ 451669 h 534046"/>
                <a:gd name="connsiteX25" fmla="*/ 173572 w 285823"/>
                <a:gd name="connsiteY25" fmla="*/ 532506 h 534046"/>
                <a:gd name="connsiteX26" fmla="*/ 126481 w 285823"/>
                <a:gd name="connsiteY26" fmla="*/ 511702 h 534046"/>
                <a:gd name="connsiteX27" fmla="*/ 29639 w 285823"/>
                <a:gd name="connsiteY27" fmla="*/ 432407 h 534046"/>
                <a:gd name="connsiteX28" fmla="*/ 12836 w 285823"/>
                <a:gd name="connsiteY28" fmla="*/ 414280 h 534046"/>
                <a:gd name="connsiteX29" fmla="*/ 11436 w 285823"/>
                <a:gd name="connsiteY29" fmla="*/ 354174 h 534046"/>
                <a:gd name="connsiteX30" fmla="*/ 8767 w 285823"/>
                <a:gd name="connsiteY30" fmla="*/ 290145 h 534046"/>
                <a:gd name="connsiteX31" fmla="*/ -1829 w 285823"/>
                <a:gd name="connsiteY31" fmla="*/ 15913 h 534046"/>
                <a:gd name="connsiteX32" fmla="*/ 15007 w 285823"/>
                <a:gd name="connsiteY32" fmla="*/ 15913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85823" h="534046">
                  <a:moveTo>
                    <a:pt x="15007" y="15913"/>
                  </a:moveTo>
                  <a:cubicBezTo>
                    <a:pt x="15341" y="107423"/>
                    <a:pt x="21295" y="198769"/>
                    <a:pt x="25603" y="290145"/>
                  </a:cubicBezTo>
                  <a:cubicBezTo>
                    <a:pt x="26608" y="311484"/>
                    <a:pt x="27541" y="332823"/>
                    <a:pt x="28272" y="354174"/>
                  </a:cubicBezTo>
                  <a:cubicBezTo>
                    <a:pt x="28692" y="366509"/>
                    <a:pt x="23098" y="397839"/>
                    <a:pt x="27585" y="408655"/>
                  </a:cubicBezTo>
                  <a:cubicBezTo>
                    <a:pt x="31548" y="418202"/>
                    <a:pt x="53508" y="430607"/>
                    <a:pt x="61084" y="436952"/>
                  </a:cubicBezTo>
                  <a:cubicBezTo>
                    <a:pt x="79718" y="452557"/>
                    <a:pt x="98436" y="468075"/>
                    <a:pt x="117411" y="483265"/>
                  </a:cubicBezTo>
                  <a:cubicBezTo>
                    <a:pt x="124909" y="489267"/>
                    <a:pt x="154866" y="520510"/>
                    <a:pt x="165876" y="519061"/>
                  </a:cubicBezTo>
                  <a:cubicBezTo>
                    <a:pt x="171164" y="518365"/>
                    <a:pt x="192644" y="486766"/>
                    <a:pt x="197385" y="480886"/>
                  </a:cubicBezTo>
                  <a:cubicBezTo>
                    <a:pt x="215285" y="458688"/>
                    <a:pt x="232478" y="435908"/>
                    <a:pt x="249527" y="413053"/>
                  </a:cubicBezTo>
                  <a:cubicBezTo>
                    <a:pt x="267865" y="388467"/>
                    <a:pt x="265761" y="394487"/>
                    <a:pt x="264326" y="362534"/>
                  </a:cubicBezTo>
                  <a:cubicBezTo>
                    <a:pt x="262452" y="320797"/>
                    <a:pt x="260578" y="279061"/>
                    <a:pt x="258705" y="237324"/>
                  </a:cubicBezTo>
                  <a:cubicBezTo>
                    <a:pt x="256445" y="187042"/>
                    <a:pt x="254189" y="136760"/>
                    <a:pt x="251930" y="86478"/>
                  </a:cubicBezTo>
                  <a:cubicBezTo>
                    <a:pt x="251181" y="69763"/>
                    <a:pt x="250430" y="53047"/>
                    <a:pt x="249679" y="36331"/>
                  </a:cubicBezTo>
                  <a:cubicBezTo>
                    <a:pt x="249495" y="32173"/>
                    <a:pt x="247881" y="25133"/>
                    <a:pt x="249001" y="21211"/>
                  </a:cubicBezTo>
                  <a:cubicBezTo>
                    <a:pt x="252347" y="9501"/>
                    <a:pt x="240682" y="19902"/>
                    <a:pt x="254151" y="21988"/>
                  </a:cubicBezTo>
                  <a:cubicBezTo>
                    <a:pt x="213137" y="15635"/>
                    <a:pt x="167028" y="21500"/>
                    <a:pt x="125733" y="22117"/>
                  </a:cubicBezTo>
                  <a:cubicBezTo>
                    <a:pt x="86016" y="22710"/>
                    <a:pt x="46303" y="23449"/>
                    <a:pt x="6589" y="24329"/>
                  </a:cubicBezTo>
                  <a:cubicBezTo>
                    <a:pt x="-4249" y="24569"/>
                    <a:pt x="-4246" y="7736"/>
                    <a:pt x="6589" y="7496"/>
                  </a:cubicBezTo>
                  <a:cubicBezTo>
                    <a:pt x="49118" y="6555"/>
                    <a:pt x="91649" y="5766"/>
                    <a:pt x="134183" y="5161"/>
                  </a:cubicBezTo>
                  <a:cubicBezTo>
                    <a:pt x="170734" y="4644"/>
                    <a:pt x="224001" y="-5721"/>
                    <a:pt x="259336" y="5994"/>
                  </a:cubicBezTo>
                  <a:cubicBezTo>
                    <a:pt x="263016" y="7213"/>
                    <a:pt x="265343" y="10243"/>
                    <a:pt x="265518" y="14110"/>
                  </a:cubicBezTo>
                  <a:cubicBezTo>
                    <a:pt x="268234" y="74605"/>
                    <a:pt x="270949" y="135103"/>
                    <a:pt x="273664" y="195599"/>
                  </a:cubicBezTo>
                  <a:cubicBezTo>
                    <a:pt x="275649" y="239767"/>
                    <a:pt x="277631" y="283935"/>
                    <a:pt x="279615" y="328100"/>
                  </a:cubicBezTo>
                  <a:cubicBezTo>
                    <a:pt x="280469" y="347134"/>
                    <a:pt x="286803" y="374101"/>
                    <a:pt x="282524" y="392871"/>
                  </a:cubicBezTo>
                  <a:cubicBezTo>
                    <a:pt x="277835" y="413427"/>
                    <a:pt x="253923" y="435198"/>
                    <a:pt x="241352" y="451669"/>
                  </a:cubicBezTo>
                  <a:cubicBezTo>
                    <a:pt x="224267" y="474060"/>
                    <a:pt x="199978" y="520630"/>
                    <a:pt x="173572" y="532506"/>
                  </a:cubicBezTo>
                  <a:cubicBezTo>
                    <a:pt x="155798" y="540499"/>
                    <a:pt x="140359" y="522378"/>
                    <a:pt x="126481" y="511702"/>
                  </a:cubicBezTo>
                  <a:cubicBezTo>
                    <a:pt x="93426" y="486266"/>
                    <a:pt x="61476" y="459343"/>
                    <a:pt x="29639" y="432407"/>
                  </a:cubicBezTo>
                  <a:cubicBezTo>
                    <a:pt x="22484" y="426355"/>
                    <a:pt x="16437" y="422445"/>
                    <a:pt x="12836" y="414280"/>
                  </a:cubicBezTo>
                  <a:cubicBezTo>
                    <a:pt x="6794" y="400577"/>
                    <a:pt x="11956" y="369370"/>
                    <a:pt x="11436" y="354174"/>
                  </a:cubicBezTo>
                  <a:cubicBezTo>
                    <a:pt x="10708" y="332823"/>
                    <a:pt x="9772" y="311484"/>
                    <a:pt x="8767" y="290145"/>
                  </a:cubicBezTo>
                  <a:cubicBezTo>
                    <a:pt x="4470" y="198766"/>
                    <a:pt x="-1495" y="107426"/>
                    <a:pt x="-1829" y="15913"/>
                  </a:cubicBezTo>
                  <a:cubicBezTo>
                    <a:pt x="-1867" y="5080"/>
                    <a:pt x="14966" y="5065"/>
                    <a:pt x="15007" y="15913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E80C1007-B9B6-A5AD-2B84-1D744C9CF51C}"/>
                </a:ext>
              </a:extLst>
            </p:cNvPr>
            <p:cNvSpPr/>
            <p:nvPr/>
          </p:nvSpPr>
          <p:spPr>
            <a:xfrm flipV="1">
              <a:off x="9191624" y="-1626077"/>
              <a:ext cx="260603" cy="544250"/>
            </a:xfrm>
            <a:custGeom>
              <a:avLst/>
              <a:gdLst>
                <a:gd name="connsiteX0" fmla="*/ 214596 w 260603"/>
                <a:gd name="connsiteY0" fmla="*/ 38310 h 544250"/>
                <a:gd name="connsiteX1" fmla="*/ 55201 w 260603"/>
                <a:gd name="connsiteY1" fmla="*/ 16767 h 544250"/>
                <a:gd name="connsiteX2" fmla="*/ 65554 w 260603"/>
                <a:gd name="connsiteY2" fmla="*/ 10887 h 544250"/>
                <a:gd name="connsiteX3" fmla="*/ 22640 w 260603"/>
                <a:gd name="connsiteY3" fmla="*/ 333893 h 544250"/>
                <a:gd name="connsiteX4" fmla="*/ 30494 w 260603"/>
                <a:gd name="connsiteY4" fmla="*/ 401776 h 544250"/>
                <a:gd name="connsiteX5" fmla="*/ 70658 w 260603"/>
                <a:gd name="connsiteY5" fmla="*/ 464232 h 544250"/>
                <a:gd name="connsiteX6" fmla="*/ 112990 w 260603"/>
                <a:gd name="connsiteY6" fmla="*/ 524231 h 544250"/>
                <a:gd name="connsiteX7" fmla="*/ 122317 w 260603"/>
                <a:gd name="connsiteY7" fmla="*/ 528305 h 544250"/>
                <a:gd name="connsiteX8" fmla="*/ 150684 w 260603"/>
                <a:gd name="connsiteY8" fmla="*/ 507220 h 544250"/>
                <a:gd name="connsiteX9" fmla="*/ 244796 w 260603"/>
                <a:gd name="connsiteY9" fmla="*/ 427823 h 544250"/>
                <a:gd name="connsiteX10" fmla="*/ 256701 w 260603"/>
                <a:gd name="connsiteY10" fmla="*/ 439723 h 544250"/>
                <a:gd name="connsiteX11" fmla="*/ 141459 w 260603"/>
                <a:gd name="connsiteY11" fmla="*/ 535426 h 544250"/>
                <a:gd name="connsiteX12" fmla="*/ 74601 w 260603"/>
                <a:gd name="connsiteY12" fmla="*/ 500183 h 544250"/>
                <a:gd name="connsiteX13" fmla="*/ 23101 w 260603"/>
                <a:gd name="connsiteY13" fmla="*/ 421587 h 544250"/>
                <a:gd name="connsiteX14" fmla="*/ 313 w 260603"/>
                <a:gd name="connsiteY14" fmla="*/ 382801 h 544250"/>
                <a:gd name="connsiteX15" fmla="*/ 11556 w 260603"/>
                <a:gd name="connsiteY15" fmla="*/ 285014 h 544250"/>
                <a:gd name="connsiteX16" fmla="*/ 23833 w 260603"/>
                <a:gd name="connsiteY16" fmla="*/ 187347 h 544250"/>
                <a:gd name="connsiteX17" fmla="*/ 49321 w 260603"/>
                <a:gd name="connsiteY17" fmla="*/ 6416 h 544250"/>
                <a:gd name="connsiteX18" fmla="*/ 59676 w 260603"/>
                <a:gd name="connsiteY18" fmla="*/ 536 h 544250"/>
                <a:gd name="connsiteX19" fmla="*/ 219071 w 260603"/>
                <a:gd name="connsiteY19" fmla="*/ 22079 h 544250"/>
                <a:gd name="connsiteX20" fmla="*/ 214596 w 260603"/>
                <a:gd name="connsiteY20" fmla="*/ 38310 h 544250"/>
                <a:gd name="connsiteX21" fmla="*/ 214596 w 260603"/>
                <a:gd name="connsiteY21" fmla="*/ 38310 h 54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0603" h="544250">
                  <a:moveTo>
                    <a:pt x="214596" y="38310"/>
                  </a:moveTo>
                  <a:cubicBezTo>
                    <a:pt x="161464" y="31130"/>
                    <a:pt x="108334" y="23947"/>
                    <a:pt x="55201" y="16767"/>
                  </a:cubicBezTo>
                  <a:cubicBezTo>
                    <a:pt x="58653" y="14806"/>
                    <a:pt x="62105" y="12848"/>
                    <a:pt x="65554" y="10887"/>
                  </a:cubicBezTo>
                  <a:cubicBezTo>
                    <a:pt x="49446" y="118312"/>
                    <a:pt x="35048" y="225977"/>
                    <a:pt x="22640" y="333893"/>
                  </a:cubicBezTo>
                  <a:cubicBezTo>
                    <a:pt x="18896" y="366460"/>
                    <a:pt x="14278" y="376001"/>
                    <a:pt x="30494" y="401776"/>
                  </a:cubicBezTo>
                  <a:cubicBezTo>
                    <a:pt x="43674" y="422726"/>
                    <a:pt x="57011" y="443583"/>
                    <a:pt x="70658" y="464232"/>
                  </a:cubicBezTo>
                  <a:cubicBezTo>
                    <a:pt x="82352" y="481927"/>
                    <a:pt x="95792" y="511457"/>
                    <a:pt x="112990" y="524231"/>
                  </a:cubicBezTo>
                  <a:cubicBezTo>
                    <a:pt x="121131" y="530274"/>
                    <a:pt x="114010" y="529494"/>
                    <a:pt x="122317" y="528305"/>
                  </a:cubicBezTo>
                  <a:cubicBezTo>
                    <a:pt x="129864" y="527229"/>
                    <a:pt x="146002" y="510925"/>
                    <a:pt x="150684" y="507220"/>
                  </a:cubicBezTo>
                  <a:cubicBezTo>
                    <a:pt x="182854" y="481761"/>
                    <a:pt x="213959" y="454869"/>
                    <a:pt x="244796" y="427823"/>
                  </a:cubicBezTo>
                  <a:cubicBezTo>
                    <a:pt x="252910" y="420704"/>
                    <a:pt x="264865" y="432563"/>
                    <a:pt x="256701" y="439723"/>
                  </a:cubicBezTo>
                  <a:cubicBezTo>
                    <a:pt x="219326" y="472506"/>
                    <a:pt x="181945" y="506495"/>
                    <a:pt x="141459" y="535426"/>
                  </a:cubicBezTo>
                  <a:cubicBezTo>
                    <a:pt x="106528" y="560389"/>
                    <a:pt x="95321" y="530175"/>
                    <a:pt x="74601" y="500183"/>
                  </a:cubicBezTo>
                  <a:cubicBezTo>
                    <a:pt x="56797" y="474414"/>
                    <a:pt x="39865" y="448037"/>
                    <a:pt x="23101" y="421587"/>
                  </a:cubicBezTo>
                  <a:cubicBezTo>
                    <a:pt x="15713" y="409926"/>
                    <a:pt x="3481" y="396446"/>
                    <a:pt x="313" y="382801"/>
                  </a:cubicBezTo>
                  <a:cubicBezTo>
                    <a:pt x="-5717" y="356845"/>
                    <a:pt x="8383" y="311382"/>
                    <a:pt x="11556" y="285014"/>
                  </a:cubicBezTo>
                  <a:cubicBezTo>
                    <a:pt x="15477" y="252436"/>
                    <a:pt x="19569" y="219881"/>
                    <a:pt x="23833" y="187347"/>
                  </a:cubicBezTo>
                  <a:cubicBezTo>
                    <a:pt x="31751" y="126953"/>
                    <a:pt x="40292" y="66648"/>
                    <a:pt x="49321" y="6416"/>
                  </a:cubicBezTo>
                  <a:cubicBezTo>
                    <a:pt x="50057" y="1515"/>
                    <a:pt x="55643" y="-10"/>
                    <a:pt x="59676" y="536"/>
                  </a:cubicBezTo>
                  <a:cubicBezTo>
                    <a:pt x="112809" y="7716"/>
                    <a:pt x="165939" y="14899"/>
                    <a:pt x="219071" y="22079"/>
                  </a:cubicBezTo>
                  <a:cubicBezTo>
                    <a:pt x="229758" y="23523"/>
                    <a:pt x="225207" y="39745"/>
                    <a:pt x="214596" y="38310"/>
                  </a:cubicBezTo>
                  <a:lnTo>
                    <a:pt x="214596" y="38310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131">
              <a:extLst>
                <a:ext uri="{FF2B5EF4-FFF2-40B4-BE49-F238E27FC236}">
                  <a16:creationId xmlns:a16="http://schemas.microsoft.com/office/drawing/2014/main" id="{06F96151-E7A3-7218-D873-F056C862E848}"/>
                </a:ext>
              </a:extLst>
            </p:cNvPr>
            <p:cNvSpPr/>
            <p:nvPr/>
          </p:nvSpPr>
          <p:spPr>
            <a:xfrm flipV="1">
              <a:off x="9523438" y="-1332102"/>
              <a:ext cx="55940" cy="19039"/>
            </a:xfrm>
            <a:custGeom>
              <a:avLst/>
              <a:gdLst>
                <a:gd name="connsiteX0" fmla="*/ 4230 w 55940"/>
                <a:gd name="connsiteY0" fmla="*/ 3200 h 19039"/>
                <a:gd name="connsiteX1" fmla="*/ 46034 w 55940"/>
                <a:gd name="connsiteY1" fmla="*/ 1201 h 19039"/>
                <a:gd name="connsiteX2" fmla="*/ 46034 w 55940"/>
                <a:gd name="connsiteY2" fmla="*/ 18031 h 19039"/>
                <a:gd name="connsiteX3" fmla="*/ 8705 w 55940"/>
                <a:gd name="connsiteY3" fmla="*/ 19431 h 19039"/>
                <a:gd name="connsiteX4" fmla="*/ 4230 w 55940"/>
                <a:gd name="connsiteY4" fmla="*/ 3200 h 19039"/>
                <a:gd name="connsiteX5" fmla="*/ 4230 w 55940"/>
                <a:gd name="connsiteY5" fmla="*/ 3200 h 1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940" h="19039">
                  <a:moveTo>
                    <a:pt x="4230" y="3200"/>
                  </a:moveTo>
                  <a:cubicBezTo>
                    <a:pt x="18123" y="652"/>
                    <a:pt x="31957" y="-149"/>
                    <a:pt x="46034" y="1201"/>
                  </a:cubicBezTo>
                  <a:cubicBezTo>
                    <a:pt x="56723" y="2224"/>
                    <a:pt x="56828" y="19065"/>
                    <a:pt x="46034" y="18031"/>
                  </a:cubicBezTo>
                  <a:cubicBezTo>
                    <a:pt x="33509" y="16830"/>
                    <a:pt x="21096" y="17157"/>
                    <a:pt x="8705" y="19431"/>
                  </a:cubicBezTo>
                  <a:cubicBezTo>
                    <a:pt x="-1887" y="21374"/>
                    <a:pt x="-6429" y="5158"/>
                    <a:pt x="4230" y="3200"/>
                  </a:cubicBezTo>
                  <a:lnTo>
                    <a:pt x="4230" y="3200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99837631-C218-E5EB-227D-2F948D0B3B3B}"/>
              </a:ext>
            </a:extLst>
          </p:cNvPr>
          <p:cNvGrpSpPr/>
          <p:nvPr/>
        </p:nvGrpSpPr>
        <p:grpSpPr>
          <a:xfrm>
            <a:off x="6785154" y="2626301"/>
            <a:ext cx="631663" cy="602986"/>
            <a:chOff x="10374749" y="-1902395"/>
            <a:chExt cx="801932" cy="765526"/>
          </a:xfrm>
          <a:solidFill>
            <a:schemeClr val="bg1"/>
          </a:solidFill>
        </p:grpSpPr>
        <p:sp>
          <p:nvSpPr>
            <p:cNvPr id="134" name="Полилиния 133">
              <a:extLst>
                <a:ext uri="{FF2B5EF4-FFF2-40B4-BE49-F238E27FC236}">
                  <a16:creationId xmlns:a16="http://schemas.microsoft.com/office/drawing/2014/main" id="{A3C8E2D2-DD28-95DB-32AD-11A903B8F5F5}"/>
                </a:ext>
              </a:extLst>
            </p:cNvPr>
            <p:cNvSpPr/>
            <p:nvPr/>
          </p:nvSpPr>
          <p:spPr>
            <a:xfrm flipV="1">
              <a:off x="10375333" y="-1774461"/>
              <a:ext cx="742965" cy="342026"/>
            </a:xfrm>
            <a:custGeom>
              <a:avLst/>
              <a:gdLst>
                <a:gd name="connsiteX0" fmla="*/ -5258 w 742965"/>
                <a:gd name="connsiteY0" fmla="*/ 138937 h 342026"/>
                <a:gd name="connsiteX1" fmla="*/ 42786 w 742965"/>
                <a:gd name="connsiteY1" fmla="*/ 19784 h 342026"/>
                <a:gd name="connsiteX2" fmla="*/ 115069 w 742965"/>
                <a:gd name="connsiteY2" fmla="*/ -383 h 342026"/>
                <a:gd name="connsiteX3" fmla="*/ 405121 w 742965"/>
                <a:gd name="connsiteY3" fmla="*/ 38242 h 342026"/>
                <a:gd name="connsiteX4" fmla="*/ 682824 w 742965"/>
                <a:gd name="connsiteY4" fmla="*/ 151059 h 342026"/>
                <a:gd name="connsiteX5" fmla="*/ 734033 w 742965"/>
                <a:gd name="connsiteY5" fmla="*/ 202124 h 342026"/>
                <a:gd name="connsiteX6" fmla="*/ 699820 w 742965"/>
                <a:gd name="connsiteY6" fmla="*/ 337554 h 342026"/>
                <a:gd name="connsiteX7" fmla="*/ 685285 w 742965"/>
                <a:gd name="connsiteY7" fmla="*/ 329058 h 342026"/>
                <a:gd name="connsiteX8" fmla="*/ 705836 w 742965"/>
                <a:gd name="connsiteY8" fmla="*/ 185373 h 342026"/>
                <a:gd name="connsiteX9" fmla="*/ 628291 w 742965"/>
                <a:gd name="connsiteY9" fmla="*/ 141471 h 342026"/>
                <a:gd name="connsiteX10" fmla="*/ 391492 w 742965"/>
                <a:gd name="connsiteY10" fmla="*/ 52351 h 342026"/>
                <a:gd name="connsiteX11" fmla="*/ 151567 w 742965"/>
                <a:gd name="connsiteY11" fmla="*/ 17172 h 342026"/>
                <a:gd name="connsiteX12" fmla="*/ 64123 w 742965"/>
                <a:gd name="connsiteY12" fmla="*/ 24279 h 342026"/>
                <a:gd name="connsiteX13" fmla="*/ 10976 w 742965"/>
                <a:gd name="connsiteY13" fmla="*/ 143411 h 342026"/>
                <a:gd name="connsiteX14" fmla="*/ -5258 w 742965"/>
                <a:gd name="connsiteY14" fmla="*/ 138937 h 342026"/>
                <a:gd name="connsiteX15" fmla="*/ -5258 w 742965"/>
                <a:gd name="connsiteY15" fmla="*/ 138937 h 34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965" h="342026">
                  <a:moveTo>
                    <a:pt x="-5258" y="138937"/>
                  </a:moveTo>
                  <a:cubicBezTo>
                    <a:pt x="1830" y="96785"/>
                    <a:pt x="8994" y="49823"/>
                    <a:pt x="42786" y="19784"/>
                  </a:cubicBezTo>
                  <a:cubicBezTo>
                    <a:pt x="63252" y="1590"/>
                    <a:pt x="88532" y="178"/>
                    <a:pt x="115069" y="-383"/>
                  </a:cubicBezTo>
                  <a:cubicBezTo>
                    <a:pt x="211265" y="-2420"/>
                    <a:pt x="311901" y="16012"/>
                    <a:pt x="405121" y="38242"/>
                  </a:cubicBezTo>
                  <a:cubicBezTo>
                    <a:pt x="501267" y="61171"/>
                    <a:pt x="596884" y="102463"/>
                    <a:pt x="682824" y="151059"/>
                  </a:cubicBezTo>
                  <a:cubicBezTo>
                    <a:pt x="705994" y="164160"/>
                    <a:pt x="726629" y="175042"/>
                    <a:pt x="734033" y="202124"/>
                  </a:cubicBezTo>
                  <a:cubicBezTo>
                    <a:pt x="746561" y="247949"/>
                    <a:pt x="723607" y="299809"/>
                    <a:pt x="699820" y="337554"/>
                  </a:cubicBezTo>
                  <a:cubicBezTo>
                    <a:pt x="694059" y="346695"/>
                    <a:pt x="679486" y="338258"/>
                    <a:pt x="685285" y="329058"/>
                  </a:cubicBezTo>
                  <a:cubicBezTo>
                    <a:pt x="707063" y="294499"/>
                    <a:pt x="742436" y="222174"/>
                    <a:pt x="705836" y="185373"/>
                  </a:cubicBezTo>
                  <a:cubicBezTo>
                    <a:pt x="686436" y="165866"/>
                    <a:pt x="652498" y="153446"/>
                    <a:pt x="628291" y="141471"/>
                  </a:cubicBezTo>
                  <a:cubicBezTo>
                    <a:pt x="552781" y="104106"/>
                    <a:pt x="473827" y="71130"/>
                    <a:pt x="391492" y="52351"/>
                  </a:cubicBezTo>
                  <a:cubicBezTo>
                    <a:pt x="312965" y="34437"/>
                    <a:pt x="232082" y="21088"/>
                    <a:pt x="151567" y="17172"/>
                  </a:cubicBezTo>
                  <a:cubicBezTo>
                    <a:pt x="125133" y="15886"/>
                    <a:pt x="88447" y="11348"/>
                    <a:pt x="64123" y="24279"/>
                  </a:cubicBezTo>
                  <a:cubicBezTo>
                    <a:pt x="24304" y="45451"/>
                    <a:pt x="17567" y="104208"/>
                    <a:pt x="10976" y="143411"/>
                  </a:cubicBezTo>
                  <a:cubicBezTo>
                    <a:pt x="9184" y="154072"/>
                    <a:pt x="-7041" y="149551"/>
                    <a:pt x="-5258" y="138937"/>
                  </a:cubicBezTo>
                  <a:lnTo>
                    <a:pt x="-5258" y="138937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134">
              <a:extLst>
                <a:ext uri="{FF2B5EF4-FFF2-40B4-BE49-F238E27FC236}">
                  <a16:creationId xmlns:a16="http://schemas.microsoft.com/office/drawing/2014/main" id="{F50BCBB2-53DF-3AC4-2421-0F67E3043909}"/>
                </a:ext>
              </a:extLst>
            </p:cNvPr>
            <p:cNvSpPr/>
            <p:nvPr/>
          </p:nvSpPr>
          <p:spPr>
            <a:xfrm flipV="1">
              <a:off x="10424912" y="-1630599"/>
              <a:ext cx="751769" cy="493730"/>
            </a:xfrm>
            <a:custGeom>
              <a:avLst/>
              <a:gdLst>
                <a:gd name="connsiteX0" fmla="*/ -5092 w 751769"/>
                <a:gd name="connsiteY0" fmla="*/ 313704 h 493730"/>
                <a:gd name="connsiteX1" fmla="*/ 54223 w 751769"/>
                <a:gd name="connsiteY1" fmla="*/ 119602 h 493730"/>
                <a:gd name="connsiteX2" fmla="*/ 102381 w 751769"/>
                <a:gd name="connsiteY2" fmla="*/ 24451 h 493730"/>
                <a:gd name="connsiteX3" fmla="*/ 196703 w 751769"/>
                <a:gd name="connsiteY3" fmla="*/ 2063 h 493730"/>
                <a:gd name="connsiteX4" fmla="*/ 359263 w 751769"/>
                <a:gd name="connsiteY4" fmla="*/ 10558 h 493730"/>
                <a:gd name="connsiteX5" fmla="*/ 667142 w 751769"/>
                <a:gd name="connsiteY5" fmla="*/ 135587 h 493730"/>
                <a:gd name="connsiteX6" fmla="*/ 745929 w 751769"/>
                <a:gd name="connsiteY6" fmla="*/ 239503 h 493730"/>
                <a:gd name="connsiteX7" fmla="*/ 682578 w 751769"/>
                <a:gd name="connsiteY7" fmla="*/ 488147 h 493730"/>
                <a:gd name="connsiteX8" fmla="*/ 666344 w 751769"/>
                <a:gd name="connsiteY8" fmla="*/ 483673 h 493730"/>
                <a:gd name="connsiteX9" fmla="*/ 727219 w 751769"/>
                <a:gd name="connsiteY9" fmla="*/ 248743 h 493730"/>
                <a:gd name="connsiteX10" fmla="*/ 571256 w 751769"/>
                <a:gd name="connsiteY10" fmla="*/ 96986 h 493730"/>
                <a:gd name="connsiteX11" fmla="*/ 176693 w 751769"/>
                <a:gd name="connsiteY11" fmla="*/ 21055 h 493730"/>
                <a:gd name="connsiteX12" fmla="*/ 115984 w 751769"/>
                <a:gd name="connsiteY12" fmla="*/ 36260 h 493730"/>
                <a:gd name="connsiteX13" fmla="*/ 75192 w 751769"/>
                <a:gd name="connsiteY13" fmla="*/ 110326 h 493730"/>
                <a:gd name="connsiteX14" fmla="*/ 11142 w 751769"/>
                <a:gd name="connsiteY14" fmla="*/ 318178 h 493730"/>
                <a:gd name="connsiteX15" fmla="*/ -5092 w 751769"/>
                <a:gd name="connsiteY15" fmla="*/ 313704 h 493730"/>
                <a:gd name="connsiteX16" fmla="*/ -5092 w 751769"/>
                <a:gd name="connsiteY16" fmla="*/ 313704 h 49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1769" h="493730">
                  <a:moveTo>
                    <a:pt x="-5092" y="313704"/>
                  </a:moveTo>
                  <a:cubicBezTo>
                    <a:pt x="16017" y="249415"/>
                    <a:pt x="32567" y="183706"/>
                    <a:pt x="54223" y="119602"/>
                  </a:cubicBezTo>
                  <a:cubicBezTo>
                    <a:pt x="64289" y="89803"/>
                    <a:pt x="73815" y="42502"/>
                    <a:pt x="102381" y="24451"/>
                  </a:cubicBezTo>
                  <a:cubicBezTo>
                    <a:pt x="129035" y="7609"/>
                    <a:pt x="166191" y="4491"/>
                    <a:pt x="196703" y="2063"/>
                  </a:cubicBezTo>
                  <a:cubicBezTo>
                    <a:pt x="250861" y="-2248"/>
                    <a:pt x="305736" y="1729"/>
                    <a:pt x="359263" y="10558"/>
                  </a:cubicBezTo>
                  <a:cubicBezTo>
                    <a:pt x="468282" y="28539"/>
                    <a:pt x="577745" y="69773"/>
                    <a:pt x="667142" y="135587"/>
                  </a:cubicBezTo>
                  <a:cubicBezTo>
                    <a:pt x="698701" y="158820"/>
                    <a:pt x="750524" y="194835"/>
                    <a:pt x="745929" y="239503"/>
                  </a:cubicBezTo>
                  <a:cubicBezTo>
                    <a:pt x="737409" y="322304"/>
                    <a:pt x="706309" y="408624"/>
                    <a:pt x="682578" y="488147"/>
                  </a:cubicBezTo>
                  <a:cubicBezTo>
                    <a:pt x="679488" y="498501"/>
                    <a:pt x="663237" y="494091"/>
                    <a:pt x="666344" y="483673"/>
                  </a:cubicBezTo>
                  <a:cubicBezTo>
                    <a:pt x="689362" y="406546"/>
                    <a:pt x="712149" y="327857"/>
                    <a:pt x="727219" y="248743"/>
                  </a:cubicBezTo>
                  <a:cubicBezTo>
                    <a:pt x="740451" y="179267"/>
                    <a:pt x="620633" y="121893"/>
                    <a:pt x="571256" y="96986"/>
                  </a:cubicBezTo>
                  <a:cubicBezTo>
                    <a:pt x="452630" y="37145"/>
                    <a:pt x="309626" y="3775"/>
                    <a:pt x="176693" y="21055"/>
                  </a:cubicBezTo>
                  <a:cubicBezTo>
                    <a:pt x="156951" y="23621"/>
                    <a:pt x="133825" y="26444"/>
                    <a:pt x="115984" y="36260"/>
                  </a:cubicBezTo>
                  <a:cubicBezTo>
                    <a:pt x="91306" y="49840"/>
                    <a:pt x="84083" y="85276"/>
                    <a:pt x="75192" y="110326"/>
                  </a:cubicBezTo>
                  <a:cubicBezTo>
                    <a:pt x="50940" y="178651"/>
                    <a:pt x="33754" y="249307"/>
                    <a:pt x="11142" y="318178"/>
                  </a:cubicBezTo>
                  <a:cubicBezTo>
                    <a:pt x="7778" y="328421"/>
                    <a:pt x="-8485" y="324034"/>
                    <a:pt x="-5092" y="313704"/>
                  </a:cubicBezTo>
                  <a:lnTo>
                    <a:pt x="-5092" y="31370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135">
              <a:extLst>
                <a:ext uri="{FF2B5EF4-FFF2-40B4-BE49-F238E27FC236}">
                  <a16:creationId xmlns:a16="http://schemas.microsoft.com/office/drawing/2014/main" id="{098EBD0E-6728-AE6E-1530-FC59B54A578C}"/>
                </a:ext>
              </a:extLst>
            </p:cNvPr>
            <p:cNvSpPr/>
            <p:nvPr/>
          </p:nvSpPr>
          <p:spPr>
            <a:xfrm flipV="1">
              <a:off x="10822491" y="-1812108"/>
              <a:ext cx="259500" cy="209381"/>
            </a:xfrm>
            <a:custGeom>
              <a:avLst/>
              <a:gdLst>
                <a:gd name="connsiteX0" fmla="*/ 4159 w 259500"/>
                <a:gd name="connsiteY0" fmla="*/ -357 h 209381"/>
                <a:gd name="connsiteX1" fmla="*/ 173445 w 259500"/>
                <a:gd name="connsiteY1" fmla="*/ 76033 h 209381"/>
                <a:gd name="connsiteX2" fmla="*/ 246661 w 259500"/>
                <a:gd name="connsiteY2" fmla="*/ 138503 h 209381"/>
                <a:gd name="connsiteX3" fmla="*/ 147162 w 259500"/>
                <a:gd name="connsiteY3" fmla="*/ 208271 h 209381"/>
                <a:gd name="connsiteX4" fmla="*/ 147162 w 259500"/>
                <a:gd name="connsiteY4" fmla="*/ 191439 h 209381"/>
                <a:gd name="connsiteX5" fmla="*/ 212948 w 259500"/>
                <a:gd name="connsiteY5" fmla="*/ 185018 h 209381"/>
                <a:gd name="connsiteX6" fmla="*/ 204442 w 259500"/>
                <a:gd name="connsiteY6" fmla="*/ 117077 h 209381"/>
                <a:gd name="connsiteX7" fmla="*/ -316 w 259500"/>
                <a:gd name="connsiteY7" fmla="*/ 15873 h 209381"/>
                <a:gd name="connsiteX8" fmla="*/ 4159 w 259500"/>
                <a:gd name="connsiteY8" fmla="*/ -357 h 209381"/>
                <a:gd name="connsiteX9" fmla="*/ 4159 w 259500"/>
                <a:gd name="connsiteY9" fmla="*/ -357 h 20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500" h="209381">
                  <a:moveTo>
                    <a:pt x="4159" y="-357"/>
                  </a:moveTo>
                  <a:cubicBezTo>
                    <a:pt x="61916" y="21481"/>
                    <a:pt x="120113" y="44606"/>
                    <a:pt x="173445" y="76033"/>
                  </a:cubicBezTo>
                  <a:cubicBezTo>
                    <a:pt x="199248" y="91241"/>
                    <a:pt x="232286" y="110768"/>
                    <a:pt x="246661" y="138503"/>
                  </a:cubicBezTo>
                  <a:cubicBezTo>
                    <a:pt x="279146" y="201202"/>
                    <a:pt x="187487" y="209873"/>
                    <a:pt x="147162" y="208271"/>
                  </a:cubicBezTo>
                  <a:cubicBezTo>
                    <a:pt x="136365" y="207842"/>
                    <a:pt x="136309" y="191009"/>
                    <a:pt x="147162" y="191439"/>
                  </a:cubicBezTo>
                  <a:cubicBezTo>
                    <a:pt x="166865" y="192222"/>
                    <a:pt x="195235" y="194571"/>
                    <a:pt x="212948" y="185018"/>
                  </a:cubicBezTo>
                  <a:cubicBezTo>
                    <a:pt x="252369" y="163761"/>
                    <a:pt x="228492" y="136788"/>
                    <a:pt x="204442" y="117077"/>
                  </a:cubicBezTo>
                  <a:cubicBezTo>
                    <a:pt x="146405" y="69516"/>
                    <a:pt x="68761" y="41993"/>
                    <a:pt x="-316" y="15873"/>
                  </a:cubicBezTo>
                  <a:cubicBezTo>
                    <a:pt x="-10353" y="12077"/>
                    <a:pt x="-6001" y="-4200"/>
                    <a:pt x="4159" y="-357"/>
                  </a:cubicBezTo>
                  <a:lnTo>
                    <a:pt x="4159" y="-357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 136">
              <a:extLst>
                <a:ext uri="{FF2B5EF4-FFF2-40B4-BE49-F238E27FC236}">
                  <a16:creationId xmlns:a16="http://schemas.microsoft.com/office/drawing/2014/main" id="{61B1DD09-E84B-4E83-79F9-FD54780E4CD2}"/>
                </a:ext>
              </a:extLst>
            </p:cNvPr>
            <p:cNvSpPr/>
            <p:nvPr/>
          </p:nvSpPr>
          <p:spPr>
            <a:xfrm flipV="1">
              <a:off x="10374749" y="-1675612"/>
              <a:ext cx="276511" cy="133624"/>
            </a:xfrm>
            <a:custGeom>
              <a:avLst/>
              <a:gdLst>
                <a:gd name="connsiteX0" fmla="*/ 76586 w 276511"/>
                <a:gd name="connsiteY0" fmla="*/ 131920 h 133624"/>
                <a:gd name="connsiteX1" fmla="*/ 12016 w 276511"/>
                <a:gd name="connsiteY1" fmla="*/ 12379 h 133624"/>
                <a:gd name="connsiteX2" fmla="*/ 95383 w 276511"/>
                <a:gd name="connsiteY2" fmla="*/ -392 h 133624"/>
                <a:gd name="connsiteX3" fmla="*/ 265719 w 276511"/>
                <a:gd name="connsiteY3" fmla="*/ 16210 h 133624"/>
                <a:gd name="connsiteX4" fmla="*/ 261244 w 276511"/>
                <a:gd name="connsiteY4" fmla="*/ 32441 h 133624"/>
                <a:gd name="connsiteX5" fmla="*/ 56643 w 276511"/>
                <a:gd name="connsiteY5" fmla="*/ 17984 h 133624"/>
                <a:gd name="connsiteX6" fmla="*/ 27139 w 276511"/>
                <a:gd name="connsiteY6" fmla="*/ 71734 h 133624"/>
                <a:gd name="connsiteX7" fmla="*/ 85083 w 276511"/>
                <a:gd name="connsiteY7" fmla="*/ 117384 h 133624"/>
                <a:gd name="connsiteX8" fmla="*/ 76586 w 276511"/>
                <a:gd name="connsiteY8" fmla="*/ 131920 h 133624"/>
                <a:gd name="connsiteX9" fmla="*/ 76586 w 276511"/>
                <a:gd name="connsiteY9" fmla="*/ 131920 h 13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511" h="133624">
                  <a:moveTo>
                    <a:pt x="76586" y="131920"/>
                  </a:moveTo>
                  <a:cubicBezTo>
                    <a:pt x="45519" y="114506"/>
                    <a:pt x="-40760" y="51903"/>
                    <a:pt x="12016" y="12379"/>
                  </a:cubicBezTo>
                  <a:cubicBezTo>
                    <a:pt x="32515" y="-2972"/>
                    <a:pt x="71904" y="-398"/>
                    <a:pt x="95383" y="-392"/>
                  </a:cubicBezTo>
                  <a:cubicBezTo>
                    <a:pt x="152482" y="-377"/>
                    <a:pt x="209462" y="7089"/>
                    <a:pt x="265719" y="16210"/>
                  </a:cubicBezTo>
                  <a:cubicBezTo>
                    <a:pt x="276387" y="17940"/>
                    <a:pt x="271860" y="34162"/>
                    <a:pt x="261244" y="32441"/>
                  </a:cubicBezTo>
                  <a:cubicBezTo>
                    <a:pt x="194946" y="21692"/>
                    <a:pt x="124113" y="10926"/>
                    <a:pt x="56643" y="17984"/>
                  </a:cubicBezTo>
                  <a:cubicBezTo>
                    <a:pt x="23033" y="21496"/>
                    <a:pt x="-181" y="35559"/>
                    <a:pt x="27139" y="71734"/>
                  </a:cubicBezTo>
                  <a:cubicBezTo>
                    <a:pt x="41748" y="91080"/>
                    <a:pt x="64179" y="105669"/>
                    <a:pt x="85083" y="117384"/>
                  </a:cubicBezTo>
                  <a:cubicBezTo>
                    <a:pt x="94533" y="122682"/>
                    <a:pt x="86054" y="137227"/>
                    <a:pt x="76586" y="131920"/>
                  </a:cubicBezTo>
                  <a:lnTo>
                    <a:pt x="76586" y="131920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 137">
              <a:extLst>
                <a:ext uri="{FF2B5EF4-FFF2-40B4-BE49-F238E27FC236}">
                  <a16:creationId xmlns:a16="http://schemas.microsoft.com/office/drawing/2014/main" id="{1C7A0405-3B91-3986-8E1E-BB356D054ED6}"/>
                </a:ext>
              </a:extLst>
            </p:cNvPr>
            <p:cNvSpPr/>
            <p:nvPr/>
          </p:nvSpPr>
          <p:spPr>
            <a:xfrm flipV="1">
              <a:off x="10464515" y="-1817765"/>
              <a:ext cx="250610" cy="211748"/>
            </a:xfrm>
            <a:custGeom>
              <a:avLst/>
              <a:gdLst>
                <a:gd name="connsiteX0" fmla="*/ 243633 w 250610"/>
                <a:gd name="connsiteY0" fmla="*/ 161564 h 211748"/>
                <a:gd name="connsiteX1" fmla="*/ 28849 w 250610"/>
                <a:gd name="connsiteY1" fmla="*/ 187278 h 211748"/>
                <a:gd name="connsiteX2" fmla="*/ 26756 w 250610"/>
                <a:gd name="connsiteY2" fmla="*/ 1484 h 211748"/>
                <a:gd name="connsiteX3" fmla="*/ 38661 w 250610"/>
                <a:gd name="connsiteY3" fmla="*/ 1484 h 211748"/>
                <a:gd name="connsiteX4" fmla="*/ 228463 w 250610"/>
                <a:gd name="connsiteY4" fmla="*/ 134834 h 211748"/>
                <a:gd name="connsiteX5" fmla="*/ 223988 w 250610"/>
                <a:gd name="connsiteY5" fmla="*/ 151064 h 211748"/>
                <a:gd name="connsiteX6" fmla="*/ 100942 w 250610"/>
                <a:gd name="connsiteY6" fmla="*/ 93979 h 211748"/>
                <a:gd name="connsiteX7" fmla="*/ 42353 w 250610"/>
                <a:gd name="connsiteY7" fmla="*/ 32894 h 211748"/>
                <a:gd name="connsiteX8" fmla="*/ 23427 w 250610"/>
                <a:gd name="connsiteY8" fmla="*/ 34691 h 211748"/>
                <a:gd name="connsiteX9" fmla="*/ 16350 w 250610"/>
                <a:gd name="connsiteY9" fmla="*/ 74403 h 211748"/>
                <a:gd name="connsiteX10" fmla="*/ 76700 w 250610"/>
                <a:gd name="connsiteY10" fmla="*/ 187594 h 211748"/>
                <a:gd name="connsiteX11" fmla="*/ 231728 w 250610"/>
                <a:gd name="connsiteY11" fmla="*/ 149662 h 211748"/>
                <a:gd name="connsiteX12" fmla="*/ 243633 w 250610"/>
                <a:gd name="connsiteY12" fmla="*/ 161564 h 211748"/>
                <a:gd name="connsiteX13" fmla="*/ 243633 w 250610"/>
                <a:gd name="connsiteY13" fmla="*/ 161564 h 21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610" h="211748">
                  <a:moveTo>
                    <a:pt x="243633" y="161564"/>
                  </a:moveTo>
                  <a:cubicBezTo>
                    <a:pt x="201002" y="213459"/>
                    <a:pt x="83548" y="228047"/>
                    <a:pt x="28849" y="187278"/>
                  </a:cubicBezTo>
                  <a:cubicBezTo>
                    <a:pt x="-15533" y="154197"/>
                    <a:pt x="-16126" y="35696"/>
                    <a:pt x="26756" y="1484"/>
                  </a:cubicBezTo>
                  <a:cubicBezTo>
                    <a:pt x="29980" y="-1087"/>
                    <a:pt x="35598" y="-2391"/>
                    <a:pt x="38661" y="1484"/>
                  </a:cubicBezTo>
                  <a:cubicBezTo>
                    <a:pt x="89245" y="65524"/>
                    <a:pt x="144678" y="120993"/>
                    <a:pt x="228463" y="134834"/>
                  </a:cubicBezTo>
                  <a:cubicBezTo>
                    <a:pt x="239126" y="136596"/>
                    <a:pt x="234601" y="152818"/>
                    <a:pt x="223988" y="151064"/>
                  </a:cubicBezTo>
                  <a:cubicBezTo>
                    <a:pt x="177546" y="143393"/>
                    <a:pt x="136944" y="124301"/>
                    <a:pt x="100942" y="93979"/>
                  </a:cubicBezTo>
                  <a:cubicBezTo>
                    <a:pt x="80119" y="76442"/>
                    <a:pt x="58119" y="55323"/>
                    <a:pt x="42353" y="32894"/>
                  </a:cubicBezTo>
                  <a:cubicBezTo>
                    <a:pt x="32295" y="18583"/>
                    <a:pt x="33286" y="10155"/>
                    <a:pt x="23427" y="34691"/>
                  </a:cubicBezTo>
                  <a:cubicBezTo>
                    <a:pt x="18458" y="47052"/>
                    <a:pt x="17324" y="61331"/>
                    <a:pt x="16350" y="74403"/>
                  </a:cubicBezTo>
                  <a:cubicBezTo>
                    <a:pt x="12445" y="126739"/>
                    <a:pt x="16023" y="175767"/>
                    <a:pt x="76700" y="187594"/>
                  </a:cubicBezTo>
                  <a:cubicBezTo>
                    <a:pt x="126936" y="197386"/>
                    <a:pt x="197223" y="191670"/>
                    <a:pt x="231728" y="149662"/>
                  </a:cubicBezTo>
                  <a:cubicBezTo>
                    <a:pt x="238608" y="141286"/>
                    <a:pt x="250458" y="153256"/>
                    <a:pt x="243633" y="161564"/>
                  </a:cubicBezTo>
                  <a:lnTo>
                    <a:pt x="243633" y="161564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 138">
              <a:extLst>
                <a:ext uri="{FF2B5EF4-FFF2-40B4-BE49-F238E27FC236}">
                  <a16:creationId xmlns:a16="http://schemas.microsoft.com/office/drawing/2014/main" id="{EE846DBA-C407-F7EC-B1EF-64036C8785E4}"/>
                </a:ext>
              </a:extLst>
            </p:cNvPr>
            <p:cNvSpPr/>
            <p:nvPr/>
          </p:nvSpPr>
          <p:spPr>
            <a:xfrm flipV="1">
              <a:off x="10493696" y="-1670174"/>
              <a:ext cx="160478" cy="87360"/>
            </a:xfrm>
            <a:custGeom>
              <a:avLst/>
              <a:gdLst>
                <a:gd name="connsiteX0" fmla="*/ -2378 w 160478"/>
                <a:gd name="connsiteY0" fmla="*/ 25019 h 87360"/>
                <a:gd name="connsiteX1" fmla="*/ 154076 w 160478"/>
                <a:gd name="connsiteY1" fmla="*/ 74514 h 87360"/>
                <a:gd name="connsiteX2" fmla="*/ 139538 w 160478"/>
                <a:gd name="connsiteY2" fmla="*/ 83007 h 87360"/>
                <a:gd name="connsiteX3" fmla="*/ 9527 w 160478"/>
                <a:gd name="connsiteY3" fmla="*/ 36921 h 87360"/>
                <a:gd name="connsiteX4" fmla="*/ -2378 w 160478"/>
                <a:gd name="connsiteY4" fmla="*/ 25019 h 87360"/>
                <a:gd name="connsiteX5" fmla="*/ -2378 w 160478"/>
                <a:gd name="connsiteY5" fmla="*/ 25019 h 8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478" h="87360">
                  <a:moveTo>
                    <a:pt x="-2378" y="25019"/>
                  </a:moveTo>
                  <a:cubicBezTo>
                    <a:pt x="57331" y="-33940"/>
                    <a:pt x="115704" y="19922"/>
                    <a:pt x="154076" y="74514"/>
                  </a:cubicBezTo>
                  <a:cubicBezTo>
                    <a:pt x="160317" y="83392"/>
                    <a:pt x="145728" y="91815"/>
                    <a:pt x="139538" y="83007"/>
                  </a:cubicBezTo>
                  <a:cubicBezTo>
                    <a:pt x="108055" y="38216"/>
                    <a:pt x="60377" y="-13290"/>
                    <a:pt x="9527" y="36921"/>
                  </a:cubicBezTo>
                  <a:cubicBezTo>
                    <a:pt x="1810" y="44540"/>
                    <a:pt x="-10104" y="32646"/>
                    <a:pt x="-2378" y="25019"/>
                  </a:cubicBezTo>
                  <a:lnTo>
                    <a:pt x="-2378" y="25019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 139">
              <a:extLst>
                <a:ext uri="{FF2B5EF4-FFF2-40B4-BE49-F238E27FC236}">
                  <a16:creationId xmlns:a16="http://schemas.microsoft.com/office/drawing/2014/main" id="{C2F96BFA-A94C-E726-643D-DE7571F275B7}"/>
                </a:ext>
              </a:extLst>
            </p:cNvPr>
            <p:cNvSpPr/>
            <p:nvPr/>
          </p:nvSpPr>
          <p:spPr>
            <a:xfrm flipV="1">
              <a:off x="10621601" y="-1768114"/>
              <a:ext cx="180184" cy="223249"/>
            </a:xfrm>
            <a:custGeom>
              <a:avLst/>
              <a:gdLst>
                <a:gd name="connsiteX0" fmla="*/ 99652 w 180184"/>
                <a:gd name="connsiteY0" fmla="*/ 221517 h 223249"/>
                <a:gd name="connsiteX1" fmla="*/ -3340 w 180184"/>
                <a:gd name="connsiteY1" fmla="*/ 81502 h 223249"/>
                <a:gd name="connsiteX2" fmla="*/ 69616 w 180184"/>
                <a:gd name="connsiteY2" fmla="*/ 2309 h 223249"/>
                <a:gd name="connsiteX3" fmla="*/ 172450 w 180184"/>
                <a:gd name="connsiteY3" fmla="*/ 33128 h 223249"/>
                <a:gd name="connsiteX4" fmla="*/ 169617 w 180184"/>
                <a:gd name="connsiteY4" fmla="*/ 96496 h 223249"/>
                <a:gd name="connsiteX5" fmla="*/ 167466 w 180184"/>
                <a:gd name="connsiteY5" fmla="*/ 207609 h 223249"/>
                <a:gd name="connsiteX6" fmla="*/ 151232 w 180184"/>
                <a:gd name="connsiteY6" fmla="*/ 212084 h 223249"/>
                <a:gd name="connsiteX7" fmla="*/ 149817 w 180184"/>
                <a:gd name="connsiteY7" fmla="*/ 116441 h 223249"/>
                <a:gd name="connsiteX8" fmla="*/ 157195 w 180184"/>
                <a:gd name="connsiteY8" fmla="*/ 59193 h 223249"/>
                <a:gd name="connsiteX9" fmla="*/ 112746 w 180184"/>
                <a:gd name="connsiteY9" fmla="*/ 16757 h 223249"/>
                <a:gd name="connsiteX10" fmla="*/ 15279 w 180184"/>
                <a:gd name="connsiteY10" fmla="*/ 85803 h 223249"/>
                <a:gd name="connsiteX11" fmla="*/ 108148 w 180184"/>
                <a:gd name="connsiteY11" fmla="*/ 206981 h 223249"/>
                <a:gd name="connsiteX12" fmla="*/ 99652 w 180184"/>
                <a:gd name="connsiteY12" fmla="*/ 221517 h 223249"/>
                <a:gd name="connsiteX13" fmla="*/ 99652 w 180184"/>
                <a:gd name="connsiteY13" fmla="*/ 221517 h 22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184" h="223249">
                  <a:moveTo>
                    <a:pt x="99652" y="221517"/>
                  </a:moveTo>
                  <a:cubicBezTo>
                    <a:pt x="48448" y="195578"/>
                    <a:pt x="8919" y="137362"/>
                    <a:pt x="-3340" y="81502"/>
                  </a:cubicBezTo>
                  <a:cubicBezTo>
                    <a:pt x="-14593" y="30221"/>
                    <a:pt x="24577" y="9522"/>
                    <a:pt x="69616" y="2309"/>
                  </a:cubicBezTo>
                  <a:cubicBezTo>
                    <a:pt x="101169" y="-2746"/>
                    <a:pt x="161109" y="-6388"/>
                    <a:pt x="172450" y="33128"/>
                  </a:cubicBezTo>
                  <a:cubicBezTo>
                    <a:pt x="178155" y="53012"/>
                    <a:pt x="172464" y="76534"/>
                    <a:pt x="169617" y="96496"/>
                  </a:cubicBezTo>
                  <a:cubicBezTo>
                    <a:pt x="164368" y="133294"/>
                    <a:pt x="157148" y="171048"/>
                    <a:pt x="167466" y="207609"/>
                  </a:cubicBezTo>
                  <a:cubicBezTo>
                    <a:pt x="170415" y="218051"/>
                    <a:pt x="154175" y="222508"/>
                    <a:pt x="151232" y="212084"/>
                  </a:cubicBezTo>
                  <a:cubicBezTo>
                    <a:pt x="142332" y="180546"/>
                    <a:pt x="145439" y="148511"/>
                    <a:pt x="149817" y="116441"/>
                  </a:cubicBezTo>
                  <a:cubicBezTo>
                    <a:pt x="152407" y="97505"/>
                    <a:pt x="156578" y="78340"/>
                    <a:pt x="157195" y="59193"/>
                  </a:cubicBezTo>
                  <a:cubicBezTo>
                    <a:pt x="158139" y="29978"/>
                    <a:pt x="140897" y="18891"/>
                    <a:pt x="112746" y="16757"/>
                  </a:cubicBezTo>
                  <a:cubicBezTo>
                    <a:pt x="67032" y="13294"/>
                    <a:pt x="-2294" y="25723"/>
                    <a:pt x="15279" y="85803"/>
                  </a:cubicBezTo>
                  <a:cubicBezTo>
                    <a:pt x="29589" y="134726"/>
                    <a:pt x="62154" y="183684"/>
                    <a:pt x="108148" y="206981"/>
                  </a:cubicBezTo>
                  <a:cubicBezTo>
                    <a:pt x="117815" y="211879"/>
                    <a:pt x="109306" y="226403"/>
                    <a:pt x="99652" y="221517"/>
                  </a:cubicBezTo>
                  <a:lnTo>
                    <a:pt x="99652" y="221517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 140">
              <a:extLst>
                <a:ext uri="{FF2B5EF4-FFF2-40B4-BE49-F238E27FC236}">
                  <a16:creationId xmlns:a16="http://schemas.microsoft.com/office/drawing/2014/main" id="{98DE94FA-B028-89BC-12C0-D43064DA2902}"/>
                </a:ext>
              </a:extLst>
            </p:cNvPr>
            <p:cNvSpPr/>
            <p:nvPr/>
          </p:nvSpPr>
          <p:spPr>
            <a:xfrm flipV="1">
              <a:off x="10774019" y="-1762194"/>
              <a:ext cx="62363" cy="204566"/>
            </a:xfrm>
            <a:custGeom>
              <a:avLst/>
              <a:gdLst>
                <a:gd name="connsiteX0" fmla="*/ 7018 w 62363"/>
                <a:gd name="connsiteY0" fmla="*/ 427 h 204566"/>
                <a:gd name="connsiteX1" fmla="*/ 29700 w 62363"/>
                <a:gd name="connsiteY1" fmla="*/ 199494 h 204566"/>
                <a:gd name="connsiteX2" fmla="*/ 15165 w 62363"/>
                <a:gd name="connsiteY2" fmla="*/ 191002 h 204566"/>
                <a:gd name="connsiteX3" fmla="*/ -1476 w 62363"/>
                <a:gd name="connsiteY3" fmla="*/ 14960 h 204566"/>
                <a:gd name="connsiteX4" fmla="*/ 7018 w 62363"/>
                <a:gd name="connsiteY4" fmla="*/ 427 h 204566"/>
                <a:gd name="connsiteX5" fmla="*/ 7018 w 62363"/>
                <a:gd name="connsiteY5" fmla="*/ 427 h 20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363" h="204566">
                  <a:moveTo>
                    <a:pt x="7018" y="427"/>
                  </a:moveTo>
                  <a:cubicBezTo>
                    <a:pt x="79349" y="41907"/>
                    <a:pt x="59841" y="136699"/>
                    <a:pt x="29700" y="199494"/>
                  </a:cubicBezTo>
                  <a:cubicBezTo>
                    <a:pt x="25015" y="209258"/>
                    <a:pt x="10494" y="200730"/>
                    <a:pt x="15165" y="191002"/>
                  </a:cubicBezTo>
                  <a:cubicBezTo>
                    <a:pt x="41114" y="136936"/>
                    <a:pt x="61835" y="51267"/>
                    <a:pt x="-1476" y="14960"/>
                  </a:cubicBezTo>
                  <a:cubicBezTo>
                    <a:pt x="-10873" y="9574"/>
                    <a:pt x="-2402" y="-4976"/>
                    <a:pt x="7018" y="427"/>
                  </a:cubicBezTo>
                  <a:lnTo>
                    <a:pt x="7018" y="427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 141">
              <a:extLst>
                <a:ext uri="{FF2B5EF4-FFF2-40B4-BE49-F238E27FC236}">
                  <a16:creationId xmlns:a16="http://schemas.microsoft.com/office/drawing/2014/main" id="{BA19EADC-28F3-F566-5F9C-D67DBBE5CA09}"/>
                </a:ext>
              </a:extLst>
            </p:cNvPr>
            <p:cNvSpPr/>
            <p:nvPr/>
          </p:nvSpPr>
          <p:spPr>
            <a:xfrm flipV="1">
              <a:off x="10712597" y="-1805460"/>
              <a:ext cx="233493" cy="79913"/>
            </a:xfrm>
            <a:custGeom>
              <a:avLst/>
              <a:gdLst>
                <a:gd name="connsiteX0" fmla="*/ 18507 w 233493"/>
                <a:gd name="connsiteY0" fmla="*/ 27195 h 79913"/>
                <a:gd name="connsiteX1" fmla="*/ 211293 w 233493"/>
                <a:gd name="connsiteY1" fmla="*/ 5032 h 79913"/>
                <a:gd name="connsiteX2" fmla="*/ 219410 w 233493"/>
                <a:gd name="connsiteY2" fmla="*/ 15684 h 79913"/>
                <a:gd name="connsiteX3" fmla="*/ -2009 w 233493"/>
                <a:gd name="connsiteY3" fmla="*/ 37607 h 79913"/>
                <a:gd name="connsiteX4" fmla="*/ 6485 w 233493"/>
                <a:gd name="connsiteY4" fmla="*/ 23072 h 79913"/>
                <a:gd name="connsiteX5" fmla="*/ 219410 w 233493"/>
                <a:gd name="connsiteY5" fmla="*/ -1146 h 79913"/>
                <a:gd name="connsiteX6" fmla="*/ 227527 w 233493"/>
                <a:gd name="connsiteY6" fmla="*/ 9506 h 79913"/>
                <a:gd name="connsiteX7" fmla="*/ 6602 w 233493"/>
                <a:gd name="connsiteY7" fmla="*/ 39095 h 79913"/>
                <a:gd name="connsiteX8" fmla="*/ 18507 w 233493"/>
                <a:gd name="connsiteY8" fmla="*/ 27195 h 79913"/>
                <a:gd name="connsiteX9" fmla="*/ 18507 w 233493"/>
                <a:gd name="connsiteY9" fmla="*/ 27195 h 7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493" h="79913">
                  <a:moveTo>
                    <a:pt x="18507" y="27195"/>
                  </a:moveTo>
                  <a:cubicBezTo>
                    <a:pt x="66729" y="73499"/>
                    <a:pt x="187138" y="80823"/>
                    <a:pt x="211293" y="5032"/>
                  </a:cubicBezTo>
                  <a:cubicBezTo>
                    <a:pt x="214000" y="8583"/>
                    <a:pt x="216707" y="12133"/>
                    <a:pt x="219410" y="15684"/>
                  </a:cubicBezTo>
                  <a:cubicBezTo>
                    <a:pt x="155156" y="20567"/>
                    <a:pt x="58112" y="81767"/>
                    <a:pt x="-2009" y="37607"/>
                  </a:cubicBezTo>
                  <a:cubicBezTo>
                    <a:pt x="-10652" y="31260"/>
                    <a:pt x="-2263" y="16648"/>
                    <a:pt x="6485" y="23072"/>
                  </a:cubicBezTo>
                  <a:cubicBezTo>
                    <a:pt x="60828" y="62988"/>
                    <a:pt x="159347" y="3419"/>
                    <a:pt x="219410" y="-1146"/>
                  </a:cubicBezTo>
                  <a:cubicBezTo>
                    <a:pt x="224777" y="-1555"/>
                    <a:pt x="229100" y="4570"/>
                    <a:pt x="227527" y="9506"/>
                  </a:cubicBezTo>
                  <a:cubicBezTo>
                    <a:pt x="199301" y="98073"/>
                    <a:pt x="64332" y="94534"/>
                    <a:pt x="6602" y="39095"/>
                  </a:cubicBezTo>
                  <a:cubicBezTo>
                    <a:pt x="-1225" y="31578"/>
                    <a:pt x="10688" y="19685"/>
                    <a:pt x="18507" y="27195"/>
                  </a:cubicBezTo>
                  <a:lnTo>
                    <a:pt x="18507" y="2719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 142">
              <a:extLst>
                <a:ext uri="{FF2B5EF4-FFF2-40B4-BE49-F238E27FC236}">
                  <a16:creationId xmlns:a16="http://schemas.microsoft.com/office/drawing/2014/main" id="{39EB6A99-AD63-ECE7-37EE-25CAC758D323}"/>
                </a:ext>
              </a:extLst>
            </p:cNvPr>
            <p:cNvSpPr/>
            <p:nvPr/>
          </p:nvSpPr>
          <p:spPr>
            <a:xfrm flipV="1">
              <a:off x="10718255" y="-1885577"/>
              <a:ext cx="261070" cy="159816"/>
            </a:xfrm>
            <a:custGeom>
              <a:avLst/>
              <a:gdLst>
                <a:gd name="connsiteX0" fmla="*/ 8845 w 261070"/>
                <a:gd name="connsiteY0" fmla="*/ 27277 h 159816"/>
                <a:gd name="connsiteX1" fmla="*/ 189826 w 261070"/>
                <a:gd name="connsiteY1" fmla="*/ 137996 h 159816"/>
                <a:gd name="connsiteX2" fmla="*/ 209447 w 261070"/>
                <a:gd name="connsiteY2" fmla="*/ 14165 h 159816"/>
                <a:gd name="connsiteX3" fmla="*/ 217944 w 261070"/>
                <a:gd name="connsiteY3" fmla="*/ -368 h 159816"/>
                <a:gd name="connsiteX4" fmla="*/ 223571 w 261070"/>
                <a:gd name="connsiteY4" fmla="*/ 141941 h 159816"/>
                <a:gd name="connsiteX5" fmla="*/ -3060 w 261070"/>
                <a:gd name="connsiteY5" fmla="*/ 39180 h 159816"/>
                <a:gd name="connsiteX6" fmla="*/ 8845 w 261070"/>
                <a:gd name="connsiteY6" fmla="*/ 27277 h 159816"/>
                <a:gd name="connsiteX7" fmla="*/ 8845 w 261070"/>
                <a:gd name="connsiteY7" fmla="*/ 27277 h 15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070" h="159816">
                  <a:moveTo>
                    <a:pt x="8845" y="27277"/>
                  </a:moveTo>
                  <a:cubicBezTo>
                    <a:pt x="56027" y="70802"/>
                    <a:pt x="116879" y="150533"/>
                    <a:pt x="189826" y="137996"/>
                  </a:cubicBezTo>
                  <a:cubicBezTo>
                    <a:pt x="242088" y="129012"/>
                    <a:pt x="258801" y="38511"/>
                    <a:pt x="209447" y="14165"/>
                  </a:cubicBezTo>
                  <a:cubicBezTo>
                    <a:pt x="199732" y="9372"/>
                    <a:pt x="208252" y="-5149"/>
                    <a:pt x="217944" y="-368"/>
                  </a:cubicBezTo>
                  <a:cubicBezTo>
                    <a:pt x="268566" y="24603"/>
                    <a:pt x="265243" y="110286"/>
                    <a:pt x="223571" y="141941"/>
                  </a:cubicBezTo>
                  <a:cubicBezTo>
                    <a:pt x="145231" y="201448"/>
                    <a:pt x="46448" y="84847"/>
                    <a:pt x="-3060" y="39180"/>
                  </a:cubicBezTo>
                  <a:cubicBezTo>
                    <a:pt x="-11039" y="31818"/>
                    <a:pt x="889" y="19939"/>
                    <a:pt x="8845" y="27277"/>
                  </a:cubicBezTo>
                  <a:lnTo>
                    <a:pt x="8845" y="27277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 143">
              <a:extLst>
                <a:ext uri="{FF2B5EF4-FFF2-40B4-BE49-F238E27FC236}">
                  <a16:creationId xmlns:a16="http://schemas.microsoft.com/office/drawing/2014/main" id="{165836D7-5025-AFDF-CD56-D47CB87AAA59}"/>
                </a:ext>
              </a:extLst>
            </p:cNvPr>
            <p:cNvSpPr/>
            <p:nvPr/>
          </p:nvSpPr>
          <p:spPr>
            <a:xfrm flipV="1">
              <a:off x="10684983" y="-1902395"/>
              <a:ext cx="170722" cy="132405"/>
            </a:xfrm>
            <a:custGeom>
              <a:avLst/>
              <a:gdLst>
                <a:gd name="connsiteX0" fmla="*/ 12881 w 170722"/>
                <a:gd name="connsiteY0" fmla="*/ 6555 h 132405"/>
                <a:gd name="connsiteX1" fmla="*/ 39217 w 170722"/>
                <a:gd name="connsiteY1" fmla="*/ 97682 h 132405"/>
                <a:gd name="connsiteX2" fmla="*/ 151065 w 170722"/>
                <a:gd name="connsiteY2" fmla="*/ 92893 h 132405"/>
                <a:gd name="connsiteX3" fmla="*/ 162970 w 170722"/>
                <a:gd name="connsiteY3" fmla="*/ 104795 h 132405"/>
                <a:gd name="connsiteX4" fmla="*/ 40248 w 170722"/>
                <a:gd name="connsiteY4" fmla="*/ 117551 h 132405"/>
                <a:gd name="connsiteX5" fmla="*/ -3952 w 170722"/>
                <a:gd name="connsiteY5" fmla="*/ 6555 h 132405"/>
                <a:gd name="connsiteX6" fmla="*/ 12881 w 170722"/>
                <a:gd name="connsiteY6" fmla="*/ 6555 h 132405"/>
                <a:gd name="connsiteX7" fmla="*/ 12881 w 170722"/>
                <a:gd name="connsiteY7" fmla="*/ 6555 h 13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722" h="132405">
                  <a:moveTo>
                    <a:pt x="12881" y="6555"/>
                  </a:moveTo>
                  <a:cubicBezTo>
                    <a:pt x="8851" y="37646"/>
                    <a:pt x="10461" y="78424"/>
                    <a:pt x="39217" y="97682"/>
                  </a:cubicBezTo>
                  <a:cubicBezTo>
                    <a:pt x="70939" y="118928"/>
                    <a:pt x="123753" y="122724"/>
                    <a:pt x="151065" y="92893"/>
                  </a:cubicBezTo>
                  <a:cubicBezTo>
                    <a:pt x="158395" y="84885"/>
                    <a:pt x="170274" y="96814"/>
                    <a:pt x="162970" y="104795"/>
                  </a:cubicBezTo>
                  <a:cubicBezTo>
                    <a:pt x="132174" y="138431"/>
                    <a:pt x="78755" y="136164"/>
                    <a:pt x="40248" y="117551"/>
                  </a:cubicBezTo>
                  <a:cubicBezTo>
                    <a:pt x="-1356" y="97443"/>
                    <a:pt x="-9397" y="48552"/>
                    <a:pt x="-3952" y="6555"/>
                  </a:cubicBezTo>
                  <a:cubicBezTo>
                    <a:pt x="-2578" y="-4036"/>
                    <a:pt x="14276" y="-4173"/>
                    <a:pt x="12881" y="6555"/>
                  </a:cubicBezTo>
                  <a:lnTo>
                    <a:pt x="12881" y="6555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 144">
              <a:extLst>
                <a:ext uri="{FF2B5EF4-FFF2-40B4-BE49-F238E27FC236}">
                  <a16:creationId xmlns:a16="http://schemas.microsoft.com/office/drawing/2014/main" id="{7B31EB1E-8B94-94EF-9837-4615EFA6C0AD}"/>
                </a:ext>
              </a:extLst>
            </p:cNvPr>
            <p:cNvSpPr/>
            <p:nvPr/>
          </p:nvSpPr>
          <p:spPr>
            <a:xfrm flipV="1">
              <a:off x="10469683" y="-1441692"/>
              <a:ext cx="139820" cy="173505"/>
            </a:xfrm>
            <a:custGeom>
              <a:avLst/>
              <a:gdLst>
                <a:gd name="connsiteX0" fmla="*/ -4780 w 139820"/>
                <a:gd name="connsiteY0" fmla="*/ 65507 h 173505"/>
                <a:gd name="connsiteX1" fmla="*/ 15101 w 139820"/>
                <a:gd name="connsiteY1" fmla="*/ 427 h 173505"/>
                <a:gd name="connsiteX2" fmla="*/ 135040 w 139820"/>
                <a:gd name="connsiteY2" fmla="*/ 170411 h 173505"/>
                <a:gd name="connsiteX3" fmla="*/ 56630 w 139820"/>
                <a:gd name="connsiteY3" fmla="*/ 173932 h 173505"/>
                <a:gd name="connsiteX4" fmla="*/ -4780 w 139820"/>
                <a:gd name="connsiteY4" fmla="*/ 65507 h 17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820" h="173505">
                  <a:moveTo>
                    <a:pt x="-4780" y="65507"/>
                  </a:moveTo>
                  <a:cubicBezTo>
                    <a:pt x="-4780" y="65507"/>
                    <a:pt x="7318" y="23373"/>
                    <a:pt x="15101" y="427"/>
                  </a:cubicBezTo>
                  <a:cubicBezTo>
                    <a:pt x="72116" y="21818"/>
                    <a:pt x="135040" y="170411"/>
                    <a:pt x="135040" y="170411"/>
                  </a:cubicBezTo>
                  <a:lnTo>
                    <a:pt x="56630" y="173932"/>
                  </a:lnTo>
                  <a:cubicBezTo>
                    <a:pt x="56630" y="173932"/>
                    <a:pt x="46204" y="108702"/>
                    <a:pt x="-4780" y="65507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 145">
              <a:extLst>
                <a:ext uri="{FF2B5EF4-FFF2-40B4-BE49-F238E27FC236}">
                  <a16:creationId xmlns:a16="http://schemas.microsoft.com/office/drawing/2014/main" id="{87C136F9-E986-F591-F7A4-2FB53A882301}"/>
                </a:ext>
              </a:extLst>
            </p:cNvPr>
            <p:cNvSpPr/>
            <p:nvPr/>
          </p:nvSpPr>
          <p:spPr>
            <a:xfrm flipV="1">
              <a:off x="10539787" y="-1484385"/>
              <a:ext cx="264116" cy="335641"/>
            </a:xfrm>
            <a:custGeom>
              <a:avLst/>
              <a:gdLst>
                <a:gd name="connsiteX0" fmla="*/ -5172 w 264116"/>
                <a:gd name="connsiteY0" fmla="*/ 18661 h 335641"/>
                <a:gd name="connsiteX1" fmla="*/ 183279 w 264116"/>
                <a:gd name="connsiteY1" fmla="*/ 308265 h 335641"/>
                <a:gd name="connsiteX2" fmla="*/ 258944 w 264116"/>
                <a:gd name="connsiteY2" fmla="*/ 336217 h 335641"/>
                <a:gd name="connsiteX3" fmla="*/ 59313 w 264116"/>
                <a:gd name="connsiteY3" fmla="*/ 674 h 335641"/>
                <a:gd name="connsiteX4" fmla="*/ -5172 w 264116"/>
                <a:gd name="connsiteY4" fmla="*/ 18661 h 335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116" h="335641">
                  <a:moveTo>
                    <a:pt x="-5172" y="18661"/>
                  </a:moveTo>
                  <a:cubicBezTo>
                    <a:pt x="115403" y="140265"/>
                    <a:pt x="183279" y="308265"/>
                    <a:pt x="183279" y="308265"/>
                  </a:cubicBezTo>
                  <a:lnTo>
                    <a:pt x="258944" y="336217"/>
                  </a:lnTo>
                  <a:cubicBezTo>
                    <a:pt x="258944" y="336217"/>
                    <a:pt x="197406" y="140791"/>
                    <a:pt x="59313" y="674"/>
                  </a:cubicBezTo>
                  <a:cubicBezTo>
                    <a:pt x="33243" y="-109"/>
                    <a:pt x="24454" y="3599"/>
                    <a:pt x="-5172" y="18661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 146">
              <a:extLst>
                <a:ext uri="{FF2B5EF4-FFF2-40B4-BE49-F238E27FC236}">
                  <a16:creationId xmlns:a16="http://schemas.microsoft.com/office/drawing/2014/main" id="{5D75BCCA-9F5C-BE24-C97D-E74A9A83DD5E}"/>
                </a:ext>
              </a:extLst>
            </p:cNvPr>
            <p:cNvSpPr/>
            <p:nvPr/>
          </p:nvSpPr>
          <p:spPr>
            <a:xfrm flipV="1">
              <a:off x="10718648" y="-1542855"/>
              <a:ext cx="264879" cy="390030"/>
            </a:xfrm>
            <a:custGeom>
              <a:avLst/>
              <a:gdLst>
                <a:gd name="connsiteX0" fmla="*/ -5704 w 264879"/>
                <a:gd name="connsiteY0" fmla="*/ 454 h 390030"/>
                <a:gd name="connsiteX1" fmla="*/ 88633 w 264879"/>
                <a:gd name="connsiteY1" fmla="*/ 7503 h 390030"/>
                <a:gd name="connsiteX2" fmla="*/ 189903 w 264879"/>
                <a:gd name="connsiteY2" fmla="*/ 188679 h 390030"/>
                <a:gd name="connsiteX3" fmla="*/ 259176 w 264879"/>
                <a:gd name="connsiteY3" fmla="*/ 390484 h 390030"/>
                <a:gd name="connsiteX4" fmla="*/ 185320 w 264879"/>
                <a:gd name="connsiteY4" fmla="*/ 368412 h 390030"/>
                <a:gd name="connsiteX5" fmla="*/ 110444 w 264879"/>
                <a:gd name="connsiteY5" fmla="*/ 166879 h 390030"/>
                <a:gd name="connsiteX6" fmla="*/ -5704 w 264879"/>
                <a:gd name="connsiteY6" fmla="*/ 454 h 39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879" h="390030">
                  <a:moveTo>
                    <a:pt x="-5704" y="454"/>
                  </a:moveTo>
                  <a:lnTo>
                    <a:pt x="88633" y="7503"/>
                  </a:lnTo>
                  <a:cubicBezTo>
                    <a:pt x="88633" y="7503"/>
                    <a:pt x="148614" y="84773"/>
                    <a:pt x="189903" y="188679"/>
                  </a:cubicBezTo>
                  <a:cubicBezTo>
                    <a:pt x="231192" y="292586"/>
                    <a:pt x="259176" y="390484"/>
                    <a:pt x="259176" y="390484"/>
                  </a:cubicBezTo>
                  <a:lnTo>
                    <a:pt x="185320" y="368412"/>
                  </a:lnTo>
                  <a:cubicBezTo>
                    <a:pt x="185320" y="368412"/>
                    <a:pt x="160668" y="272977"/>
                    <a:pt x="110444" y="166879"/>
                  </a:cubicBezTo>
                  <a:cubicBezTo>
                    <a:pt x="60219" y="60783"/>
                    <a:pt x="-5704" y="454"/>
                    <a:pt x="-5704" y="454"/>
                  </a:cubicBez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 147">
              <a:extLst>
                <a:ext uri="{FF2B5EF4-FFF2-40B4-BE49-F238E27FC236}">
                  <a16:creationId xmlns:a16="http://schemas.microsoft.com/office/drawing/2014/main" id="{75A03E72-459E-AEC3-DEF2-9AFA2AA8F57B}"/>
                </a:ext>
              </a:extLst>
            </p:cNvPr>
            <p:cNvSpPr/>
            <p:nvPr/>
          </p:nvSpPr>
          <p:spPr>
            <a:xfrm flipV="1">
              <a:off x="10943753" y="-1614610"/>
              <a:ext cx="192008" cy="416179"/>
            </a:xfrm>
            <a:custGeom>
              <a:avLst/>
              <a:gdLst>
                <a:gd name="connsiteX0" fmla="*/ 145006 w 192008"/>
                <a:gd name="connsiteY0" fmla="*/ 416406 h 416179"/>
                <a:gd name="connsiteX1" fmla="*/ -6263 w 192008"/>
                <a:gd name="connsiteY1" fmla="*/ 227 h 416179"/>
                <a:gd name="connsiteX2" fmla="*/ 78565 w 192008"/>
                <a:gd name="connsiteY2" fmla="*/ 39971 h 416179"/>
                <a:gd name="connsiteX3" fmla="*/ 185745 w 192008"/>
                <a:gd name="connsiteY3" fmla="*/ 313046 h 416179"/>
                <a:gd name="connsiteX4" fmla="*/ 145006 w 192008"/>
                <a:gd name="connsiteY4" fmla="*/ 416406 h 41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008" h="416179">
                  <a:moveTo>
                    <a:pt x="145006" y="416406"/>
                  </a:moveTo>
                  <a:cubicBezTo>
                    <a:pt x="120202" y="160806"/>
                    <a:pt x="-6263" y="227"/>
                    <a:pt x="-6263" y="227"/>
                  </a:cubicBezTo>
                  <a:lnTo>
                    <a:pt x="78565" y="39971"/>
                  </a:lnTo>
                  <a:cubicBezTo>
                    <a:pt x="148417" y="145561"/>
                    <a:pt x="185745" y="313046"/>
                    <a:pt x="185745" y="313046"/>
                  </a:cubicBezTo>
                  <a:lnTo>
                    <a:pt x="145006" y="416406"/>
                  </a:lnTo>
                </a:path>
              </a:pathLst>
            </a:custGeom>
            <a:grpFill/>
            <a:ln w="2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50" name="Полилиния 149">
            <a:extLst>
              <a:ext uri="{FF2B5EF4-FFF2-40B4-BE49-F238E27FC236}">
                <a16:creationId xmlns:a16="http://schemas.microsoft.com/office/drawing/2014/main" id="{603040A7-FF7C-2946-0776-4E889100AA94}"/>
              </a:ext>
            </a:extLst>
          </p:cNvPr>
          <p:cNvSpPr/>
          <p:nvPr/>
        </p:nvSpPr>
        <p:spPr>
          <a:xfrm>
            <a:off x="11466972" y="3252470"/>
            <a:ext cx="207650" cy="237960"/>
          </a:xfrm>
          <a:custGeom>
            <a:avLst/>
            <a:gdLst>
              <a:gd name="connsiteX0" fmla="*/ 63450 w 132304"/>
              <a:gd name="connsiteY0" fmla="*/ 1191 h 151616"/>
              <a:gd name="connsiteX1" fmla="*/ 60674 w 132304"/>
              <a:gd name="connsiteY1" fmla="*/ 24233 h 151616"/>
              <a:gd name="connsiteX2" fmla="*/ 57386 w 132304"/>
              <a:gd name="connsiteY2" fmla="*/ 51080 h 151616"/>
              <a:gd name="connsiteX3" fmla="*/ 22395 w 132304"/>
              <a:gd name="connsiteY3" fmla="*/ 64420 h 151616"/>
              <a:gd name="connsiteX4" fmla="*/ 2124 w 132304"/>
              <a:gd name="connsiteY4" fmla="*/ 69622 h 151616"/>
              <a:gd name="connsiteX5" fmla="*/ 2288 w 132304"/>
              <a:gd name="connsiteY5" fmla="*/ 81214 h 151616"/>
              <a:gd name="connsiteX6" fmla="*/ 27923 w 132304"/>
              <a:gd name="connsiteY6" fmla="*/ 88140 h 151616"/>
              <a:gd name="connsiteX7" fmla="*/ 50970 w 132304"/>
              <a:gd name="connsiteY7" fmla="*/ 92993 h 151616"/>
              <a:gd name="connsiteX8" fmla="*/ 50808 w 132304"/>
              <a:gd name="connsiteY8" fmla="*/ 100619 h 151616"/>
              <a:gd name="connsiteX9" fmla="*/ 49244 w 132304"/>
              <a:gd name="connsiteY9" fmla="*/ 128330 h 151616"/>
              <a:gd name="connsiteX10" fmla="*/ 51670 w 132304"/>
              <a:gd name="connsiteY10" fmla="*/ 150672 h 151616"/>
              <a:gd name="connsiteX11" fmla="*/ 76256 w 132304"/>
              <a:gd name="connsiteY11" fmla="*/ 126440 h 151616"/>
              <a:gd name="connsiteX12" fmla="*/ 88549 w 132304"/>
              <a:gd name="connsiteY12" fmla="*/ 105821 h 151616"/>
              <a:gd name="connsiteX13" fmla="*/ 94101 w 132304"/>
              <a:gd name="connsiteY13" fmla="*/ 108409 h 151616"/>
              <a:gd name="connsiteX14" fmla="*/ 108119 w 132304"/>
              <a:gd name="connsiteY14" fmla="*/ 117763 h 151616"/>
              <a:gd name="connsiteX15" fmla="*/ 127854 w 132304"/>
              <a:gd name="connsiteY15" fmla="*/ 126604 h 151616"/>
              <a:gd name="connsiteX16" fmla="*/ 118338 w 132304"/>
              <a:gd name="connsiteY16" fmla="*/ 94905 h 151616"/>
              <a:gd name="connsiteX17" fmla="*/ 108983 w 132304"/>
              <a:gd name="connsiteY17" fmla="*/ 79839 h 151616"/>
              <a:gd name="connsiteX18" fmla="*/ 120250 w 132304"/>
              <a:gd name="connsiteY18" fmla="*/ 63908 h 151616"/>
              <a:gd name="connsiteX19" fmla="*/ 129440 w 132304"/>
              <a:gd name="connsiteY19" fmla="*/ 41914 h 151616"/>
              <a:gd name="connsiteX20" fmla="*/ 105882 w 132304"/>
              <a:gd name="connsiteY20" fmla="*/ 43290 h 151616"/>
              <a:gd name="connsiteX21" fmla="*/ 81971 w 132304"/>
              <a:gd name="connsiteY21" fmla="*/ 32373 h 151616"/>
              <a:gd name="connsiteX22" fmla="*/ 67416 w 132304"/>
              <a:gd name="connsiteY22" fmla="*/ 1 h 151616"/>
              <a:gd name="connsiteX23" fmla="*/ 63450 w 132304"/>
              <a:gd name="connsiteY23" fmla="*/ 1191 h 15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304" h="151616">
                <a:moveTo>
                  <a:pt x="63450" y="1191"/>
                </a:moveTo>
                <a:cubicBezTo>
                  <a:pt x="62936" y="2052"/>
                  <a:pt x="61724" y="12269"/>
                  <a:pt x="60674" y="24233"/>
                </a:cubicBezTo>
                <a:cubicBezTo>
                  <a:pt x="59624" y="36175"/>
                  <a:pt x="58084" y="48304"/>
                  <a:pt x="57386" y="51080"/>
                </a:cubicBezTo>
                <a:cubicBezTo>
                  <a:pt x="55660" y="56958"/>
                  <a:pt x="52020" y="58356"/>
                  <a:pt x="22395" y="64420"/>
                </a:cubicBezTo>
                <a:cubicBezTo>
                  <a:pt x="12342" y="66334"/>
                  <a:pt x="3174" y="68760"/>
                  <a:pt x="2124" y="69622"/>
                </a:cubicBezTo>
                <a:cubicBezTo>
                  <a:pt x="-814" y="72048"/>
                  <a:pt x="-652" y="78813"/>
                  <a:pt x="2288" y="81214"/>
                </a:cubicBezTo>
                <a:cubicBezTo>
                  <a:pt x="3664" y="82426"/>
                  <a:pt x="15280" y="85553"/>
                  <a:pt x="27923" y="88140"/>
                </a:cubicBezTo>
                <a:lnTo>
                  <a:pt x="50970" y="92993"/>
                </a:lnTo>
                <a:lnTo>
                  <a:pt x="50808" y="100619"/>
                </a:lnTo>
                <a:cubicBezTo>
                  <a:pt x="50808" y="104771"/>
                  <a:pt x="50108" y="117249"/>
                  <a:pt x="49244" y="128330"/>
                </a:cubicBezTo>
                <a:cubicBezTo>
                  <a:pt x="47868" y="148060"/>
                  <a:pt x="48032" y="148596"/>
                  <a:pt x="51670" y="150672"/>
                </a:cubicBezTo>
                <a:cubicBezTo>
                  <a:pt x="57898" y="153962"/>
                  <a:pt x="62586" y="149296"/>
                  <a:pt x="76256" y="126440"/>
                </a:cubicBezTo>
                <a:lnTo>
                  <a:pt x="88549" y="105821"/>
                </a:lnTo>
                <a:lnTo>
                  <a:pt x="94101" y="108409"/>
                </a:lnTo>
                <a:cubicBezTo>
                  <a:pt x="97041" y="109973"/>
                  <a:pt x="103455" y="114125"/>
                  <a:pt x="108119" y="117763"/>
                </a:cubicBezTo>
                <a:cubicBezTo>
                  <a:pt x="120926" y="127115"/>
                  <a:pt x="124052" y="128491"/>
                  <a:pt x="127854" y="126604"/>
                </a:cubicBezTo>
                <a:cubicBezTo>
                  <a:pt x="135482" y="122452"/>
                  <a:pt x="133920" y="117249"/>
                  <a:pt x="118338" y="94905"/>
                </a:cubicBezTo>
                <a:cubicBezTo>
                  <a:pt x="113136" y="87629"/>
                  <a:pt x="108983" y="80889"/>
                  <a:pt x="108983" y="79839"/>
                </a:cubicBezTo>
                <a:cubicBezTo>
                  <a:pt x="108983" y="78624"/>
                  <a:pt x="114000" y="71534"/>
                  <a:pt x="120250" y="63908"/>
                </a:cubicBezTo>
                <a:cubicBezTo>
                  <a:pt x="131516" y="50054"/>
                  <a:pt x="133242" y="45716"/>
                  <a:pt x="129440" y="41914"/>
                </a:cubicBezTo>
                <a:cubicBezTo>
                  <a:pt x="126502" y="38974"/>
                  <a:pt x="120250" y="39324"/>
                  <a:pt x="105882" y="43290"/>
                </a:cubicBezTo>
                <a:cubicBezTo>
                  <a:pt x="86823" y="48654"/>
                  <a:pt x="87523" y="48840"/>
                  <a:pt x="81971" y="32373"/>
                </a:cubicBezTo>
                <a:cubicBezTo>
                  <a:pt x="72780" y="4315"/>
                  <a:pt x="70890" y="1"/>
                  <a:pt x="67416" y="1"/>
                </a:cubicBezTo>
                <a:cubicBezTo>
                  <a:pt x="65712" y="-24"/>
                  <a:pt x="63800" y="491"/>
                  <a:pt x="63450" y="1191"/>
                </a:cubicBezTo>
                <a:close/>
              </a:path>
            </a:pathLst>
          </a:custGeom>
          <a:solidFill>
            <a:schemeClr val="bg1"/>
          </a:solidFill>
          <a:ln w="22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1" name="Полилиния 150">
            <a:extLst>
              <a:ext uri="{FF2B5EF4-FFF2-40B4-BE49-F238E27FC236}">
                <a16:creationId xmlns:a16="http://schemas.microsoft.com/office/drawing/2014/main" id="{750A604B-23FE-6DE1-5C8D-1D971F278E9A}"/>
              </a:ext>
            </a:extLst>
          </p:cNvPr>
          <p:cNvSpPr/>
          <p:nvPr/>
        </p:nvSpPr>
        <p:spPr>
          <a:xfrm rot="239953" flipH="1">
            <a:off x="1599929" y="3498753"/>
            <a:ext cx="207650" cy="237960"/>
          </a:xfrm>
          <a:custGeom>
            <a:avLst/>
            <a:gdLst>
              <a:gd name="connsiteX0" fmla="*/ 63450 w 132304"/>
              <a:gd name="connsiteY0" fmla="*/ 1191 h 151616"/>
              <a:gd name="connsiteX1" fmla="*/ 60674 w 132304"/>
              <a:gd name="connsiteY1" fmla="*/ 24233 h 151616"/>
              <a:gd name="connsiteX2" fmla="*/ 57386 w 132304"/>
              <a:gd name="connsiteY2" fmla="*/ 51080 h 151616"/>
              <a:gd name="connsiteX3" fmla="*/ 22395 w 132304"/>
              <a:gd name="connsiteY3" fmla="*/ 64420 h 151616"/>
              <a:gd name="connsiteX4" fmla="*/ 2124 w 132304"/>
              <a:gd name="connsiteY4" fmla="*/ 69622 h 151616"/>
              <a:gd name="connsiteX5" fmla="*/ 2288 w 132304"/>
              <a:gd name="connsiteY5" fmla="*/ 81214 h 151616"/>
              <a:gd name="connsiteX6" fmla="*/ 27923 w 132304"/>
              <a:gd name="connsiteY6" fmla="*/ 88140 h 151616"/>
              <a:gd name="connsiteX7" fmla="*/ 50970 w 132304"/>
              <a:gd name="connsiteY7" fmla="*/ 92993 h 151616"/>
              <a:gd name="connsiteX8" fmla="*/ 50808 w 132304"/>
              <a:gd name="connsiteY8" fmla="*/ 100619 h 151616"/>
              <a:gd name="connsiteX9" fmla="*/ 49244 w 132304"/>
              <a:gd name="connsiteY9" fmla="*/ 128330 h 151616"/>
              <a:gd name="connsiteX10" fmla="*/ 51670 w 132304"/>
              <a:gd name="connsiteY10" fmla="*/ 150672 h 151616"/>
              <a:gd name="connsiteX11" fmla="*/ 76256 w 132304"/>
              <a:gd name="connsiteY11" fmla="*/ 126440 h 151616"/>
              <a:gd name="connsiteX12" fmla="*/ 88549 w 132304"/>
              <a:gd name="connsiteY12" fmla="*/ 105821 h 151616"/>
              <a:gd name="connsiteX13" fmla="*/ 94101 w 132304"/>
              <a:gd name="connsiteY13" fmla="*/ 108409 h 151616"/>
              <a:gd name="connsiteX14" fmla="*/ 108119 w 132304"/>
              <a:gd name="connsiteY14" fmla="*/ 117763 h 151616"/>
              <a:gd name="connsiteX15" fmla="*/ 127854 w 132304"/>
              <a:gd name="connsiteY15" fmla="*/ 126604 h 151616"/>
              <a:gd name="connsiteX16" fmla="*/ 118338 w 132304"/>
              <a:gd name="connsiteY16" fmla="*/ 94905 h 151616"/>
              <a:gd name="connsiteX17" fmla="*/ 108983 w 132304"/>
              <a:gd name="connsiteY17" fmla="*/ 79839 h 151616"/>
              <a:gd name="connsiteX18" fmla="*/ 120250 w 132304"/>
              <a:gd name="connsiteY18" fmla="*/ 63908 h 151616"/>
              <a:gd name="connsiteX19" fmla="*/ 129440 w 132304"/>
              <a:gd name="connsiteY19" fmla="*/ 41914 h 151616"/>
              <a:gd name="connsiteX20" fmla="*/ 105882 w 132304"/>
              <a:gd name="connsiteY20" fmla="*/ 43290 h 151616"/>
              <a:gd name="connsiteX21" fmla="*/ 81971 w 132304"/>
              <a:gd name="connsiteY21" fmla="*/ 32373 h 151616"/>
              <a:gd name="connsiteX22" fmla="*/ 67416 w 132304"/>
              <a:gd name="connsiteY22" fmla="*/ 1 h 151616"/>
              <a:gd name="connsiteX23" fmla="*/ 63450 w 132304"/>
              <a:gd name="connsiteY23" fmla="*/ 1191 h 15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304" h="151616">
                <a:moveTo>
                  <a:pt x="63450" y="1191"/>
                </a:moveTo>
                <a:cubicBezTo>
                  <a:pt x="62936" y="2052"/>
                  <a:pt x="61724" y="12269"/>
                  <a:pt x="60674" y="24233"/>
                </a:cubicBezTo>
                <a:cubicBezTo>
                  <a:pt x="59624" y="36175"/>
                  <a:pt x="58084" y="48304"/>
                  <a:pt x="57386" y="51080"/>
                </a:cubicBezTo>
                <a:cubicBezTo>
                  <a:pt x="55660" y="56958"/>
                  <a:pt x="52020" y="58356"/>
                  <a:pt x="22395" y="64420"/>
                </a:cubicBezTo>
                <a:cubicBezTo>
                  <a:pt x="12342" y="66334"/>
                  <a:pt x="3174" y="68760"/>
                  <a:pt x="2124" y="69622"/>
                </a:cubicBezTo>
                <a:cubicBezTo>
                  <a:pt x="-814" y="72048"/>
                  <a:pt x="-652" y="78813"/>
                  <a:pt x="2288" y="81214"/>
                </a:cubicBezTo>
                <a:cubicBezTo>
                  <a:pt x="3664" y="82426"/>
                  <a:pt x="15280" y="85553"/>
                  <a:pt x="27923" y="88140"/>
                </a:cubicBezTo>
                <a:lnTo>
                  <a:pt x="50970" y="92993"/>
                </a:lnTo>
                <a:lnTo>
                  <a:pt x="50808" y="100619"/>
                </a:lnTo>
                <a:cubicBezTo>
                  <a:pt x="50808" y="104771"/>
                  <a:pt x="50108" y="117249"/>
                  <a:pt x="49244" y="128330"/>
                </a:cubicBezTo>
                <a:cubicBezTo>
                  <a:pt x="47868" y="148060"/>
                  <a:pt x="48032" y="148596"/>
                  <a:pt x="51670" y="150672"/>
                </a:cubicBezTo>
                <a:cubicBezTo>
                  <a:pt x="57898" y="153962"/>
                  <a:pt x="62586" y="149296"/>
                  <a:pt x="76256" y="126440"/>
                </a:cubicBezTo>
                <a:lnTo>
                  <a:pt x="88549" y="105821"/>
                </a:lnTo>
                <a:lnTo>
                  <a:pt x="94101" y="108409"/>
                </a:lnTo>
                <a:cubicBezTo>
                  <a:pt x="97041" y="109973"/>
                  <a:pt x="103455" y="114125"/>
                  <a:pt x="108119" y="117763"/>
                </a:cubicBezTo>
                <a:cubicBezTo>
                  <a:pt x="120926" y="127115"/>
                  <a:pt x="124052" y="128491"/>
                  <a:pt x="127854" y="126604"/>
                </a:cubicBezTo>
                <a:cubicBezTo>
                  <a:pt x="135482" y="122452"/>
                  <a:pt x="133920" y="117249"/>
                  <a:pt x="118338" y="94905"/>
                </a:cubicBezTo>
                <a:cubicBezTo>
                  <a:pt x="113136" y="87629"/>
                  <a:pt x="108983" y="80889"/>
                  <a:pt x="108983" y="79839"/>
                </a:cubicBezTo>
                <a:cubicBezTo>
                  <a:pt x="108983" y="78624"/>
                  <a:pt x="114000" y="71534"/>
                  <a:pt x="120250" y="63908"/>
                </a:cubicBezTo>
                <a:cubicBezTo>
                  <a:pt x="131516" y="50054"/>
                  <a:pt x="133242" y="45716"/>
                  <a:pt x="129440" y="41914"/>
                </a:cubicBezTo>
                <a:cubicBezTo>
                  <a:pt x="126502" y="38974"/>
                  <a:pt x="120250" y="39324"/>
                  <a:pt x="105882" y="43290"/>
                </a:cubicBezTo>
                <a:cubicBezTo>
                  <a:pt x="86823" y="48654"/>
                  <a:pt x="87523" y="48840"/>
                  <a:pt x="81971" y="32373"/>
                </a:cubicBezTo>
                <a:cubicBezTo>
                  <a:pt x="72780" y="4315"/>
                  <a:pt x="70890" y="1"/>
                  <a:pt x="67416" y="1"/>
                </a:cubicBezTo>
                <a:cubicBezTo>
                  <a:pt x="65712" y="-24"/>
                  <a:pt x="63800" y="491"/>
                  <a:pt x="63450" y="1191"/>
                </a:cubicBezTo>
                <a:close/>
              </a:path>
            </a:pathLst>
          </a:custGeom>
          <a:solidFill>
            <a:schemeClr val="bg1"/>
          </a:solidFill>
          <a:ln w="22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85CA579-09D4-D6D4-AF86-7DEA4AEF496B}"/>
              </a:ext>
            </a:extLst>
          </p:cNvPr>
          <p:cNvSpPr txBox="1"/>
          <p:nvPr/>
        </p:nvSpPr>
        <p:spPr bwMode="auto">
          <a:xfrm>
            <a:off x="0" y="868663"/>
            <a:ext cx="12192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4000" b="1" dirty="0">
                <a:solidFill>
                  <a:schemeClr val="bg1"/>
                </a:solidFill>
                <a:latin typeface="SB Sans Display Semibold"/>
                <a:cs typeface="SB Sans Display Semibold"/>
              </a:rPr>
              <a:t>РЕШЕНИЯ ДЛЯ ПРЕДПРИНИМАТЕЛЕЙ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DDD7CD5-3739-72C0-5391-823076F60574}"/>
              </a:ext>
            </a:extLst>
          </p:cNvPr>
          <p:cNvSpPr txBox="1"/>
          <p:nvPr/>
        </p:nvSpPr>
        <p:spPr bwMode="auto">
          <a:xfrm>
            <a:off x="-32699" y="1622575"/>
            <a:ext cx="1224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dirty="0">
                <a:solidFill>
                  <a:schemeClr val="bg1"/>
                </a:solidFill>
                <a:latin typeface="SB Sans Display Light"/>
                <a:cs typeface="SB Sans Display Light"/>
              </a:rPr>
              <a:t>К</a:t>
            </a:r>
            <a:r>
              <a:rPr lang="ru-RU" sz="200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SB Sans Display Light"/>
                <a:ea typeface="+mn-ea"/>
                <a:cs typeface="SB Sans Display Light"/>
              </a:rPr>
              <a:t>АК МАЛОМУ БИЗНЕСУ РАБОТАТЬ</a:t>
            </a:r>
            <a:r>
              <a:rPr lang="ru-RU" sz="2000" dirty="0">
                <a:solidFill>
                  <a:schemeClr val="bg1"/>
                </a:solidFill>
                <a:latin typeface="SB Sans Display Light"/>
                <a:cs typeface="SB Sans Display Light"/>
              </a:rPr>
              <a:t> </a:t>
            </a:r>
            <a:r>
              <a:rPr lang="ru-RU" sz="200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SB Sans Display Light"/>
                <a:ea typeface="Arial"/>
                <a:cs typeface="SB Sans Display Light"/>
              </a:rPr>
              <a:t>С ЭФФЕКТИВНОСТЬЮ КРУПНОГО 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4ADE87CA-ABF0-AEEE-C9AD-9B2F858F43E4}"/>
              </a:ext>
            </a:extLst>
          </p:cNvPr>
          <p:cNvGrpSpPr/>
          <p:nvPr/>
        </p:nvGrpSpPr>
        <p:grpSpPr>
          <a:xfrm rot="5896141">
            <a:off x="8999842" y="3599198"/>
            <a:ext cx="141835" cy="510397"/>
            <a:chOff x="9390761" y="3136555"/>
            <a:chExt cx="61687" cy="221982"/>
          </a:xfrm>
          <a:solidFill>
            <a:schemeClr val="bg1"/>
          </a:solidFill>
        </p:grpSpPr>
        <p:sp>
          <p:nvSpPr>
            <p:cNvPr id="167" name="Полилиния 166">
              <a:extLst>
                <a:ext uri="{FF2B5EF4-FFF2-40B4-BE49-F238E27FC236}">
                  <a16:creationId xmlns:a16="http://schemas.microsoft.com/office/drawing/2014/main" id="{9FE7D07B-CFC3-5986-1773-1C562E443BA1}"/>
                </a:ext>
              </a:extLst>
            </p:cNvPr>
            <p:cNvSpPr/>
            <p:nvPr/>
          </p:nvSpPr>
          <p:spPr>
            <a:xfrm flipV="1">
              <a:off x="9390761" y="3136555"/>
              <a:ext cx="48124" cy="73092"/>
            </a:xfrm>
            <a:custGeom>
              <a:avLst/>
              <a:gdLst>
                <a:gd name="connsiteX0" fmla="*/ 28792 w 48124"/>
                <a:gd name="connsiteY0" fmla="*/ 66438 h 73092"/>
                <a:gd name="connsiteX1" fmla="*/ -5634 w 48124"/>
                <a:gd name="connsiteY1" fmla="*/ 11154 h 73092"/>
                <a:gd name="connsiteX2" fmla="*/ 347 w 48124"/>
                <a:gd name="connsiteY2" fmla="*/ -4471 h 73092"/>
                <a:gd name="connsiteX3" fmla="*/ 21712 w 48124"/>
                <a:gd name="connsiteY3" fmla="*/ 25427 h 73092"/>
                <a:gd name="connsiteX4" fmla="*/ 36850 w 48124"/>
                <a:gd name="connsiteY4" fmla="*/ 54115 h 73092"/>
                <a:gd name="connsiteX5" fmla="*/ 38315 w 48124"/>
                <a:gd name="connsiteY5" fmla="*/ 66680 h 73092"/>
                <a:gd name="connsiteX6" fmla="*/ 28792 w 48124"/>
                <a:gd name="connsiteY6" fmla="*/ 66438 h 7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24" h="73092">
                  <a:moveTo>
                    <a:pt x="28792" y="66438"/>
                  </a:moveTo>
                  <a:cubicBezTo>
                    <a:pt x="21712" y="62169"/>
                    <a:pt x="15851" y="52649"/>
                    <a:pt x="-5634" y="11154"/>
                  </a:cubicBezTo>
                  <a:cubicBezTo>
                    <a:pt x="-10029" y="2616"/>
                    <a:pt x="-7343" y="-4471"/>
                    <a:pt x="347" y="-4471"/>
                  </a:cubicBezTo>
                  <a:cubicBezTo>
                    <a:pt x="5963" y="-4471"/>
                    <a:pt x="9137" y="-74"/>
                    <a:pt x="21712" y="25427"/>
                  </a:cubicBezTo>
                  <a:cubicBezTo>
                    <a:pt x="27938" y="38248"/>
                    <a:pt x="34774" y="51055"/>
                    <a:pt x="36850" y="54115"/>
                  </a:cubicBezTo>
                  <a:cubicBezTo>
                    <a:pt x="41001" y="60461"/>
                    <a:pt x="41489" y="63877"/>
                    <a:pt x="38315" y="66680"/>
                  </a:cubicBezTo>
                  <a:cubicBezTo>
                    <a:pt x="35384" y="69370"/>
                    <a:pt x="33431" y="69242"/>
                    <a:pt x="28792" y="66438"/>
                  </a:cubicBezTo>
                </a:path>
              </a:pathLst>
            </a:custGeom>
            <a:grpFill/>
            <a:ln w="1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 167">
              <a:extLst>
                <a:ext uri="{FF2B5EF4-FFF2-40B4-BE49-F238E27FC236}">
                  <a16:creationId xmlns:a16="http://schemas.microsoft.com/office/drawing/2014/main" id="{97EAAF74-A511-7FA2-6AF4-B22884951E76}"/>
                </a:ext>
              </a:extLst>
            </p:cNvPr>
            <p:cNvSpPr/>
            <p:nvPr/>
          </p:nvSpPr>
          <p:spPr>
            <a:xfrm flipV="1">
              <a:off x="9402434" y="3207379"/>
              <a:ext cx="43710" cy="79153"/>
            </a:xfrm>
            <a:custGeom>
              <a:avLst/>
              <a:gdLst>
                <a:gd name="connsiteX0" fmla="*/ 25851 w 43710"/>
                <a:gd name="connsiteY0" fmla="*/ 72391 h 79153"/>
                <a:gd name="connsiteX1" fmla="*/ 11080 w 43710"/>
                <a:gd name="connsiteY1" fmla="*/ 49082 h 79153"/>
                <a:gd name="connsiteX2" fmla="*/ -5645 w 43710"/>
                <a:gd name="connsiteY2" fmla="*/ -1805 h 79153"/>
                <a:gd name="connsiteX3" fmla="*/ -1251 w 43710"/>
                <a:gd name="connsiteY3" fmla="*/ -3883 h 79153"/>
                <a:gd name="connsiteX4" fmla="*/ 8638 w 43710"/>
                <a:gd name="connsiteY4" fmla="*/ 8682 h 79153"/>
                <a:gd name="connsiteX5" fmla="*/ 17306 w 43710"/>
                <a:gd name="connsiteY5" fmla="*/ 29074 h 79153"/>
                <a:gd name="connsiteX6" fmla="*/ 34275 w 43710"/>
                <a:gd name="connsiteY6" fmla="*/ 73003 h 79153"/>
                <a:gd name="connsiteX7" fmla="*/ 25851 w 43710"/>
                <a:gd name="connsiteY7" fmla="*/ 72391 h 7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10" h="79153">
                  <a:moveTo>
                    <a:pt x="25851" y="72391"/>
                  </a:moveTo>
                  <a:cubicBezTo>
                    <a:pt x="24264" y="70684"/>
                    <a:pt x="17672" y="60196"/>
                    <a:pt x="11080" y="49082"/>
                  </a:cubicBezTo>
                  <a:cubicBezTo>
                    <a:pt x="-5645" y="20892"/>
                    <a:pt x="-11383" y="3318"/>
                    <a:pt x="-5645" y="-1805"/>
                  </a:cubicBezTo>
                  <a:cubicBezTo>
                    <a:pt x="-4424" y="-3029"/>
                    <a:pt x="-2471" y="-3883"/>
                    <a:pt x="-1251" y="-3883"/>
                  </a:cubicBezTo>
                  <a:cubicBezTo>
                    <a:pt x="3510" y="-3883"/>
                    <a:pt x="5586" y="-1321"/>
                    <a:pt x="8638" y="8682"/>
                  </a:cubicBezTo>
                  <a:cubicBezTo>
                    <a:pt x="10347" y="14175"/>
                    <a:pt x="14254" y="23340"/>
                    <a:pt x="17306" y="29074"/>
                  </a:cubicBezTo>
                  <a:cubicBezTo>
                    <a:pt x="36350" y="64337"/>
                    <a:pt x="38060" y="68862"/>
                    <a:pt x="34275" y="73003"/>
                  </a:cubicBezTo>
                  <a:cubicBezTo>
                    <a:pt x="31345" y="76176"/>
                    <a:pt x="29270" y="76063"/>
                    <a:pt x="25851" y="72391"/>
                  </a:cubicBezTo>
                </a:path>
              </a:pathLst>
            </a:custGeom>
            <a:grpFill/>
            <a:ln w="1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 168">
              <a:extLst>
                <a:ext uri="{FF2B5EF4-FFF2-40B4-BE49-F238E27FC236}">
                  <a16:creationId xmlns:a16="http://schemas.microsoft.com/office/drawing/2014/main" id="{21B90425-E4F6-A6A1-8624-C33BC647A023}"/>
                </a:ext>
              </a:extLst>
            </p:cNvPr>
            <p:cNvSpPr/>
            <p:nvPr/>
          </p:nvSpPr>
          <p:spPr>
            <a:xfrm flipV="1">
              <a:off x="9418294" y="3291607"/>
              <a:ext cx="34154" cy="66930"/>
            </a:xfrm>
            <a:custGeom>
              <a:avLst/>
              <a:gdLst>
                <a:gd name="connsiteX0" fmla="*/ 16027 w 34154"/>
                <a:gd name="connsiteY0" fmla="*/ 60804 h 66930"/>
                <a:gd name="connsiteX1" fmla="*/ -6069 w 34154"/>
                <a:gd name="connsiteY1" fmla="*/ 12606 h 66930"/>
                <a:gd name="connsiteX2" fmla="*/ -3017 w 34154"/>
                <a:gd name="connsiteY2" fmla="*/ -3261 h 66930"/>
                <a:gd name="connsiteX3" fmla="*/ 19080 w 34154"/>
                <a:gd name="connsiteY3" fmla="*/ 37865 h 66930"/>
                <a:gd name="connsiteX4" fmla="*/ 26283 w 34154"/>
                <a:gd name="connsiteY4" fmla="*/ 58740 h 66930"/>
                <a:gd name="connsiteX5" fmla="*/ 16027 w 34154"/>
                <a:gd name="connsiteY5" fmla="*/ 60804 h 6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54" h="66930">
                  <a:moveTo>
                    <a:pt x="16027" y="60804"/>
                  </a:moveTo>
                  <a:cubicBezTo>
                    <a:pt x="13343" y="58000"/>
                    <a:pt x="-1552" y="25299"/>
                    <a:pt x="-6069" y="12606"/>
                  </a:cubicBezTo>
                  <a:cubicBezTo>
                    <a:pt x="-9365" y="3328"/>
                    <a:pt x="-8022" y="-3261"/>
                    <a:pt x="-3017" y="-3261"/>
                  </a:cubicBezTo>
                  <a:cubicBezTo>
                    <a:pt x="1867" y="-3261"/>
                    <a:pt x="6506" y="5277"/>
                    <a:pt x="19080" y="37865"/>
                  </a:cubicBezTo>
                  <a:cubicBezTo>
                    <a:pt x="22986" y="48125"/>
                    <a:pt x="26283" y="57388"/>
                    <a:pt x="26283" y="58740"/>
                  </a:cubicBezTo>
                  <a:cubicBezTo>
                    <a:pt x="26283" y="64233"/>
                    <a:pt x="20300" y="65443"/>
                    <a:pt x="16027" y="60804"/>
                  </a:cubicBezTo>
                </a:path>
              </a:pathLst>
            </a:custGeom>
            <a:grpFill/>
            <a:ln w="1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825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 bwMode="auto">
          <a:xfrm>
            <a:off x="4245355" y="1268414"/>
            <a:ext cx="7626690" cy="5184774"/>
          </a:xfrm>
          <a:prstGeom prst="roundRect">
            <a:avLst>
              <a:gd name="adj" fmla="val 472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61F62C55-DF62-5C73-AA51-5D8592C176B8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A6BE78-4BE5-F74C-9CF6-9055AF589021}" type="slidenum">
              <a:rPr lang="ru-RU" sz="1200" b="0">
                <a:solidFill>
                  <a:schemeClr val="tx2">
                    <a:lumMod val="50000"/>
                    <a:alpha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 algn="r"/>
              <a:t>10</a:t>
            </a:fld>
            <a:endParaRPr lang="ru-RU" sz="1200" b="0" dirty="0">
              <a:solidFill>
                <a:schemeClr val="tx2">
                  <a:lumMod val="50000"/>
                  <a:alpha val="5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244505" y="101558"/>
            <a:ext cx="944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err="1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Таргетированная</a:t>
            </a:r>
            <a:r>
              <a:rPr lang="ru-RU" sz="3600" dirty="0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 </a:t>
            </a:r>
            <a:r>
              <a:rPr lang="ru-RU" sz="3600" dirty="0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реклама (</a:t>
            </a:r>
            <a:r>
              <a:rPr lang="ru-RU" sz="3600" dirty="0" err="1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СберТаргет</a:t>
            </a:r>
            <a:r>
              <a:rPr lang="ru-RU" sz="3600" dirty="0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)</a:t>
            </a:r>
            <a:endParaRPr lang="ru-RU" sz="3600" dirty="0">
              <a:solidFill>
                <a:srgbClr val="108A97"/>
              </a:solidFill>
              <a:latin typeface="SB Sans Display Semibold"/>
              <a:ea typeface="SB Sans Display Semibold"/>
              <a:cs typeface="SB Sans Display Semibold"/>
            </a:endParaRPr>
          </a:p>
        </p:txBody>
      </p:sp>
      <p:sp>
        <p:nvSpPr>
          <p:cNvPr id="27" name="TextBox 2"/>
          <p:cNvSpPr txBox="1"/>
          <p:nvPr/>
        </p:nvSpPr>
        <p:spPr bwMode="auto">
          <a:xfrm>
            <a:off x="6454168" y="1417546"/>
            <a:ext cx="4578173" cy="32643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  <a:defRPr sz="1400" b="1">
                <a:solidFill>
                  <a:srgbClr val="2D4655"/>
                </a:solidFill>
                <a:latin typeface="SB Sans Display Semibold"/>
                <a:ea typeface="SB Sans Display Semibold"/>
                <a:cs typeface="SB Sans Display Semibold"/>
              </a:defRPr>
            </a:pPr>
            <a:r>
              <a:rPr lang="ru-RU" sz="1790" dirty="0" smtClean="0">
                <a:solidFill>
                  <a:schemeClr val="tx2">
                    <a:lumMod val="75000"/>
                  </a:schemeClr>
                </a:solidFill>
              </a:rPr>
              <a:t>Для запуска рекламы необходимо:</a:t>
            </a:r>
            <a:endParaRPr lang="ru-RU" sz="179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BF155CB0-7F5E-B7C4-47DA-EC208CBEE896}"/>
              </a:ext>
            </a:extLst>
          </p:cNvPr>
          <p:cNvSpPr txBox="1"/>
          <p:nvPr/>
        </p:nvSpPr>
        <p:spPr bwMode="auto">
          <a:xfrm>
            <a:off x="6376530" y="1893114"/>
            <a:ext cx="4266299" cy="385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defTabSz="914400">
              <a:lnSpc>
                <a:spcPct val="90000"/>
              </a:lnSpc>
              <a:spcAft>
                <a:spcPts val="397"/>
              </a:spcAft>
              <a:buClr>
                <a:srgbClr val="005AF5"/>
              </a:buClr>
              <a:buSzTx/>
              <a:defRPr sz="1300" spc="0">
                <a:ln>
                  <a:noFill/>
                </a:ln>
                <a:solidFill>
                  <a:schemeClr val="bg1"/>
                </a:solidFill>
                <a:latin typeface="SB Sans Display Light"/>
                <a:ea typeface="+mn-ea"/>
                <a:cs typeface="SB Sans Display Light"/>
              </a:defRPr>
            </a:lvl1pPr>
            <a:lvl2pPr marL="4572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70000"/>
              </a:lnSpc>
              <a:spcAft>
                <a:spcPts val="900"/>
              </a:spcAft>
              <a:buClr>
                <a:srgbClr val="000000"/>
              </a:buClr>
              <a:buFont typeface="Системный шрифт, обычный"/>
              <a:buChar char="￫"/>
              <a:defRPr/>
            </a:pP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Выбрать рекламный канал в зависимости от целей или узнайте у виртуального маркетолога, где лучше проводить кампанию</a:t>
            </a:r>
          </a:p>
          <a:p>
            <a:pPr marL="285750" indent="-285750">
              <a:lnSpc>
                <a:spcPct val="70000"/>
              </a:lnSpc>
              <a:spcAft>
                <a:spcPts val="900"/>
              </a:spcAft>
              <a:buClr>
                <a:srgbClr val="000000"/>
              </a:buClr>
              <a:buFont typeface="Системный шрифт, обычный"/>
              <a:buChar char="￫"/>
              <a:defRPr/>
            </a:pP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Настроить целевой сегмент, склонных к покупке, по полу, возрасту, интересам и поведению</a:t>
            </a:r>
          </a:p>
          <a:p>
            <a:pPr marL="285750" indent="-285750">
              <a:lnSpc>
                <a:spcPct val="70000"/>
              </a:lnSpc>
              <a:spcAft>
                <a:spcPts val="900"/>
              </a:spcAft>
              <a:buClr>
                <a:srgbClr val="000000"/>
              </a:buClr>
              <a:buFont typeface="Системный шрифт, обычный"/>
              <a:buChar char="￫"/>
              <a:defRPr/>
            </a:pP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Разместить рекламный текст и изображения</a:t>
            </a:r>
          </a:p>
          <a:p>
            <a:pPr marL="285750" indent="-285750">
              <a:lnSpc>
                <a:spcPct val="70000"/>
              </a:lnSpc>
              <a:spcAft>
                <a:spcPts val="900"/>
              </a:spcAft>
              <a:buClr>
                <a:srgbClr val="000000"/>
              </a:buClr>
              <a:buFont typeface="Системный шрифт, обычный"/>
              <a:buChar char="￫"/>
              <a:defRPr/>
            </a:pP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Запустить рекламу в поисковике, </a:t>
            </a:r>
            <a:r>
              <a:rPr lang="ru-RU" sz="1800" dirty="0" err="1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соцсетях</a:t>
            </a: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, на картах, в </a:t>
            </a:r>
            <a:r>
              <a:rPr lang="ru-RU" sz="18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СМС, </a:t>
            </a: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 Яндексе, </a:t>
            </a:r>
            <a:r>
              <a:rPr lang="ru-RU" sz="1800" dirty="0" err="1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Вконтакте</a:t>
            </a: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, Одноклассниках</a:t>
            </a:r>
            <a:r>
              <a:rPr lang="ru-RU" sz="18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, </a:t>
            </a:r>
            <a:r>
              <a:rPr lang="ru-RU" sz="1800" dirty="0" err="1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Авито</a:t>
            </a: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.</a:t>
            </a:r>
            <a:endParaRPr lang="ru-RU" sz="1800" dirty="0" smtClean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  <a:p>
            <a:pPr marL="285750" indent="-285750">
              <a:lnSpc>
                <a:spcPct val="70000"/>
              </a:lnSpc>
              <a:spcAft>
                <a:spcPts val="900"/>
              </a:spcAft>
              <a:buClr>
                <a:srgbClr val="000000"/>
              </a:buClr>
              <a:buFont typeface="Системный шрифт, обычный"/>
              <a:buChar char="￫"/>
              <a:defRPr/>
            </a:pPr>
            <a:r>
              <a:rPr lang="ru-RU" sz="18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Нужна </a:t>
            </a:r>
            <a:r>
              <a:rPr lang="ru-RU" sz="18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реклама, но нет нужного специалиста в штате, можно воспользоваться услугами </a:t>
            </a:r>
            <a:r>
              <a:rPr lang="ru-RU" sz="1800" dirty="0" err="1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таргетолога</a:t>
            </a:r>
            <a:r>
              <a:rPr lang="ru-RU" sz="1800" dirty="0" smtClean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.</a:t>
            </a:r>
            <a:endParaRPr lang="ru-RU" sz="1800" dirty="0">
              <a:solidFill>
                <a:srgbClr val="000000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9" name="Скругленный прямоугольник 22"/>
          <p:cNvSpPr/>
          <p:nvPr/>
        </p:nvSpPr>
        <p:spPr bwMode="auto">
          <a:xfrm>
            <a:off x="499679" y="6363877"/>
            <a:ext cx="6746510" cy="380258"/>
          </a:xfrm>
          <a:prstGeom prst="roundRect">
            <a:avLst>
              <a:gd name="adj" fmla="val 2953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tIns="72000" rtlCol="0" anchor="ctr"/>
          <a:lstStyle/>
          <a:p>
            <a:pPr lvl="0">
              <a:lnSpc>
                <a:spcPct val="80000"/>
              </a:lnSpc>
              <a:defRPr/>
            </a:pPr>
            <a:r>
              <a:rPr lang="ru-RU" sz="1600" spc="300" dirty="0">
                <a:solidFill>
                  <a:srgbClr val="32CEEB"/>
                </a:solidFill>
                <a:latin typeface="SB Sans Display Semibold"/>
                <a:cs typeface="SB Sans Display Semibold"/>
              </a:rPr>
              <a:t>Стоимость </a:t>
            </a:r>
            <a:r>
              <a:rPr lang="ru-RU" sz="1600" spc="300" dirty="0" smtClean="0">
                <a:solidFill>
                  <a:srgbClr val="32CEEB"/>
                </a:solidFill>
                <a:latin typeface="SB Sans Display Semibold"/>
                <a:cs typeface="SB Sans Display Semibold"/>
              </a:rPr>
              <a:t>сервиса от 900 руб./мес.</a:t>
            </a:r>
            <a:endParaRPr lang="ru-RU" sz="1600" spc="300" dirty="0">
              <a:solidFill>
                <a:srgbClr val="32CEEB"/>
              </a:solidFill>
              <a:latin typeface="SB Sans Display Semibold"/>
              <a:cs typeface="SB Sans Display Semibold"/>
            </a:endParaRPr>
          </a:p>
        </p:txBody>
      </p:sp>
      <p:sp>
        <p:nvSpPr>
          <p:cNvPr id="12" name="Рисунок 731"/>
          <p:cNvSpPr/>
          <p:nvPr/>
        </p:nvSpPr>
        <p:spPr bwMode="auto">
          <a:xfrm>
            <a:off x="594569" y="6420766"/>
            <a:ext cx="280057" cy="280057"/>
          </a:xfrm>
          <a:custGeom>
            <a:avLst/>
            <a:gdLst>
              <a:gd name="connsiteX0" fmla="*/ 171450 w 342900"/>
              <a:gd name="connsiteY0" fmla="*/ 342900 h 342900"/>
              <a:gd name="connsiteX1" fmla="*/ 342900 w 342900"/>
              <a:gd name="connsiteY1" fmla="*/ 171450 h 342900"/>
              <a:gd name="connsiteX2" fmla="*/ 171450 w 342900"/>
              <a:gd name="connsiteY2" fmla="*/ 0 h 342900"/>
              <a:gd name="connsiteX3" fmla="*/ 0 w 342900"/>
              <a:gd name="connsiteY3" fmla="*/ 171450 h 342900"/>
              <a:gd name="connsiteX4" fmla="*/ 171450 w 342900"/>
              <a:gd name="connsiteY4" fmla="*/ 342900 h 342900"/>
              <a:gd name="connsiteX5" fmla="*/ 180288 w 342900"/>
              <a:gd name="connsiteY5" fmla="*/ 82086 h 342900"/>
              <a:gd name="connsiteX6" fmla="*/ 198043 w 342900"/>
              <a:gd name="connsiteY6" fmla="*/ 125225 h 342900"/>
              <a:gd name="connsiteX7" fmla="*/ 206187 w 342900"/>
              <a:gd name="connsiteY7" fmla="*/ 131083 h 342900"/>
              <a:gd name="connsiteX8" fmla="*/ 253088 w 342900"/>
              <a:gd name="connsiteY8" fmla="*/ 134483 h 342900"/>
              <a:gd name="connsiteX9" fmla="*/ 258546 w 342900"/>
              <a:gd name="connsiteY9" fmla="*/ 151133 h 342900"/>
              <a:gd name="connsiteX10" fmla="*/ 222617 w 342900"/>
              <a:gd name="connsiteY10" fmla="*/ 181194 h 342900"/>
              <a:gd name="connsiteX11" fmla="*/ 219512 w 342900"/>
              <a:gd name="connsiteY11" fmla="*/ 190671 h 342900"/>
              <a:gd name="connsiteX12" fmla="*/ 230733 w 342900"/>
              <a:gd name="connsiteY12" fmla="*/ 235915 h 342900"/>
              <a:gd name="connsiteX13" fmla="*/ 216445 w 342900"/>
              <a:gd name="connsiteY13" fmla="*/ 246202 h 342900"/>
              <a:gd name="connsiteX14" fmla="*/ 176488 w 342900"/>
              <a:gd name="connsiteY14" fmla="*/ 221647 h 342900"/>
              <a:gd name="connsiteX15" fmla="*/ 166420 w 342900"/>
              <a:gd name="connsiteY15" fmla="*/ 221647 h 342900"/>
              <a:gd name="connsiteX16" fmla="*/ 126462 w 342900"/>
              <a:gd name="connsiteY16" fmla="*/ 246202 h 342900"/>
              <a:gd name="connsiteX17" fmla="*/ 112175 w 342900"/>
              <a:gd name="connsiteY17" fmla="*/ 235915 h 342900"/>
              <a:gd name="connsiteX18" fmla="*/ 123386 w 342900"/>
              <a:gd name="connsiteY18" fmla="*/ 190671 h 342900"/>
              <a:gd name="connsiteX19" fmla="*/ 120281 w 342900"/>
              <a:gd name="connsiteY19" fmla="*/ 181194 h 342900"/>
              <a:gd name="connsiteX20" fmla="*/ 84362 w 342900"/>
              <a:gd name="connsiteY20" fmla="*/ 151133 h 342900"/>
              <a:gd name="connsiteX21" fmla="*/ 89819 w 342900"/>
              <a:gd name="connsiteY21" fmla="*/ 134483 h 342900"/>
              <a:gd name="connsiteX22" fmla="*/ 136721 w 342900"/>
              <a:gd name="connsiteY22" fmla="*/ 131083 h 342900"/>
              <a:gd name="connsiteX23" fmla="*/ 144855 w 342900"/>
              <a:gd name="connsiteY23" fmla="*/ 125225 h 342900"/>
              <a:gd name="connsiteX24" fmla="*/ 162619 w 342900"/>
              <a:gd name="connsiteY24" fmla="*/ 82086 h 342900"/>
              <a:gd name="connsiteX25" fmla="*/ 180288 w 342900"/>
              <a:gd name="connsiteY25" fmla="*/ 82086 h 342900"/>
              <a:gd name="connsiteX26" fmla="*/ 171450 w 342900"/>
              <a:gd name="connsiteY26" fmla="*/ 285753 h 342900"/>
              <a:gd name="connsiteX27" fmla="*/ 161925 w 342900"/>
              <a:gd name="connsiteY27" fmla="*/ 276228 h 342900"/>
              <a:gd name="connsiteX28" fmla="*/ 161925 w 342900"/>
              <a:gd name="connsiteY28" fmla="*/ 266703 h 342900"/>
              <a:gd name="connsiteX29" fmla="*/ 171450 w 342900"/>
              <a:gd name="connsiteY29" fmla="*/ 257178 h 342900"/>
              <a:gd name="connsiteX30" fmla="*/ 180975 w 342900"/>
              <a:gd name="connsiteY30" fmla="*/ 266703 h 342900"/>
              <a:gd name="connsiteX31" fmla="*/ 180975 w 342900"/>
              <a:gd name="connsiteY31" fmla="*/ 276228 h 342900"/>
              <a:gd name="connsiteX32" fmla="*/ 171450 w 342900"/>
              <a:gd name="connsiteY32" fmla="*/ 285753 h 342900"/>
              <a:gd name="connsiteX33" fmla="*/ 68857 w 342900"/>
              <a:gd name="connsiteY33" fmla="*/ 194769 h 342900"/>
              <a:gd name="connsiteX34" fmla="*/ 62742 w 342900"/>
              <a:gd name="connsiteY34" fmla="*/ 206772 h 342900"/>
              <a:gd name="connsiteX35" fmla="*/ 74744 w 342900"/>
              <a:gd name="connsiteY35" fmla="*/ 212887 h 342900"/>
              <a:gd name="connsiteX36" fmla="*/ 83803 w 342900"/>
              <a:gd name="connsiteY36" fmla="*/ 209943 h 342900"/>
              <a:gd name="connsiteX37" fmla="*/ 89918 w 342900"/>
              <a:gd name="connsiteY37" fmla="*/ 197941 h 342900"/>
              <a:gd name="connsiteX38" fmla="*/ 77916 w 342900"/>
              <a:gd name="connsiteY38" fmla="*/ 191826 h 342900"/>
              <a:gd name="connsiteX39" fmla="*/ 68857 w 342900"/>
              <a:gd name="connsiteY39" fmla="*/ 194769 h 342900"/>
              <a:gd name="connsiteX40" fmla="*/ 104264 w 342900"/>
              <a:gd name="connsiteY40" fmla="*/ 78977 h 342900"/>
              <a:gd name="connsiteX41" fmla="*/ 117569 w 342900"/>
              <a:gd name="connsiteY41" fmla="*/ 81084 h 342900"/>
              <a:gd name="connsiteX42" fmla="*/ 123168 w 342900"/>
              <a:gd name="connsiteY42" fmla="*/ 88790 h 342900"/>
              <a:gd name="connsiteX43" fmla="*/ 121061 w 342900"/>
              <a:gd name="connsiteY43" fmla="*/ 102095 h 342900"/>
              <a:gd name="connsiteX44" fmla="*/ 107756 w 342900"/>
              <a:gd name="connsiteY44" fmla="*/ 99988 h 342900"/>
              <a:gd name="connsiteX45" fmla="*/ 102158 w 342900"/>
              <a:gd name="connsiteY45" fmla="*/ 92282 h 342900"/>
              <a:gd name="connsiteX46" fmla="*/ 104264 w 342900"/>
              <a:gd name="connsiteY46" fmla="*/ 78977 h 342900"/>
              <a:gd name="connsiteX47" fmla="*/ 240742 w 342900"/>
              <a:gd name="connsiteY47" fmla="*/ 92282 h 342900"/>
              <a:gd name="connsiteX48" fmla="*/ 238636 w 342900"/>
              <a:gd name="connsiteY48" fmla="*/ 78977 h 342900"/>
              <a:gd name="connsiteX49" fmla="*/ 225331 w 342900"/>
              <a:gd name="connsiteY49" fmla="*/ 81084 h 342900"/>
              <a:gd name="connsiteX50" fmla="*/ 219732 w 342900"/>
              <a:gd name="connsiteY50" fmla="*/ 88790 h 342900"/>
              <a:gd name="connsiteX51" fmla="*/ 221839 w 342900"/>
              <a:gd name="connsiteY51" fmla="*/ 102095 h 342900"/>
              <a:gd name="connsiteX52" fmla="*/ 235144 w 342900"/>
              <a:gd name="connsiteY52" fmla="*/ 99988 h 342900"/>
              <a:gd name="connsiteX53" fmla="*/ 240742 w 342900"/>
              <a:gd name="connsiteY53" fmla="*/ 92282 h 342900"/>
              <a:gd name="connsiteX54" fmla="*/ 280159 w 342900"/>
              <a:gd name="connsiteY54" fmla="*/ 206772 h 342900"/>
              <a:gd name="connsiteX55" fmla="*/ 268156 w 342900"/>
              <a:gd name="connsiteY55" fmla="*/ 212887 h 342900"/>
              <a:gd name="connsiteX56" fmla="*/ 259097 w 342900"/>
              <a:gd name="connsiteY56" fmla="*/ 209943 h 342900"/>
              <a:gd name="connsiteX57" fmla="*/ 252982 w 342900"/>
              <a:gd name="connsiteY57" fmla="*/ 197941 h 342900"/>
              <a:gd name="connsiteX58" fmla="*/ 264985 w 342900"/>
              <a:gd name="connsiteY58" fmla="*/ 191826 h 342900"/>
              <a:gd name="connsiteX59" fmla="*/ 274043 w 342900"/>
              <a:gd name="connsiteY59" fmla="*/ 194769 h 342900"/>
              <a:gd name="connsiteX60" fmla="*/ 280159 w 342900"/>
              <a:gd name="connsiteY60" fmla="*/ 206772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42900" h="342900" extrusionOk="0">
                <a:moveTo>
                  <a:pt x="171450" y="342900"/>
                </a:moveTo>
                <a:cubicBezTo>
                  <a:pt x="266138" y="342900"/>
                  <a:pt x="342900" y="266138"/>
                  <a:pt x="342900" y="171450"/>
                </a:cubicBezTo>
                <a:cubicBezTo>
                  <a:pt x="342900" y="76762"/>
                  <a:pt x="266138" y="0"/>
                  <a:pt x="171450" y="0"/>
                </a:cubicBezTo>
                <a:cubicBezTo>
                  <a:pt x="76762" y="0"/>
                  <a:pt x="0" y="76762"/>
                  <a:pt x="0" y="171450"/>
                </a:cubicBezTo>
                <a:cubicBezTo>
                  <a:pt x="0" y="266138"/>
                  <a:pt x="76762" y="342900"/>
                  <a:pt x="171450" y="342900"/>
                </a:cubicBezTo>
                <a:close/>
                <a:moveTo>
                  <a:pt x="180288" y="82086"/>
                </a:moveTo>
                <a:lnTo>
                  <a:pt x="198043" y="125225"/>
                </a:lnTo>
                <a:cubicBezTo>
                  <a:pt x="199414" y="128549"/>
                  <a:pt x="202567" y="130816"/>
                  <a:pt x="206187" y="131083"/>
                </a:cubicBezTo>
                <a:lnTo>
                  <a:pt x="253088" y="134483"/>
                </a:lnTo>
                <a:cubicBezTo>
                  <a:pt x="261603" y="135103"/>
                  <a:pt x="265070" y="145666"/>
                  <a:pt x="258546" y="151133"/>
                </a:cubicBezTo>
                <a:lnTo>
                  <a:pt x="222617" y="181194"/>
                </a:lnTo>
                <a:cubicBezTo>
                  <a:pt x="219846" y="183509"/>
                  <a:pt x="218645" y="187185"/>
                  <a:pt x="219512" y="190671"/>
                </a:cubicBezTo>
                <a:lnTo>
                  <a:pt x="230733" y="235915"/>
                </a:lnTo>
                <a:cubicBezTo>
                  <a:pt x="232781" y="244145"/>
                  <a:pt x="223713" y="250669"/>
                  <a:pt x="216445" y="246202"/>
                </a:cubicBezTo>
                <a:lnTo>
                  <a:pt x="176488" y="221647"/>
                </a:lnTo>
                <a:cubicBezTo>
                  <a:pt x="173392" y="219751"/>
                  <a:pt x="169506" y="219751"/>
                  <a:pt x="166420" y="221647"/>
                </a:cubicBezTo>
                <a:lnTo>
                  <a:pt x="126462" y="246202"/>
                </a:lnTo>
                <a:cubicBezTo>
                  <a:pt x="119195" y="250669"/>
                  <a:pt x="110127" y="244145"/>
                  <a:pt x="112175" y="235915"/>
                </a:cubicBezTo>
                <a:lnTo>
                  <a:pt x="123386" y="190671"/>
                </a:lnTo>
                <a:cubicBezTo>
                  <a:pt x="124253" y="187185"/>
                  <a:pt x="123053" y="183509"/>
                  <a:pt x="120281" y="181194"/>
                </a:cubicBezTo>
                <a:lnTo>
                  <a:pt x="84362" y="151133"/>
                </a:lnTo>
                <a:cubicBezTo>
                  <a:pt x="77827" y="145666"/>
                  <a:pt x="81295" y="135103"/>
                  <a:pt x="89819" y="134483"/>
                </a:cubicBezTo>
                <a:lnTo>
                  <a:pt x="136721" y="131083"/>
                </a:lnTo>
                <a:cubicBezTo>
                  <a:pt x="140340" y="130816"/>
                  <a:pt x="143493" y="128549"/>
                  <a:pt x="144855" y="125225"/>
                </a:cubicBezTo>
                <a:lnTo>
                  <a:pt x="162619" y="82086"/>
                </a:lnTo>
                <a:cubicBezTo>
                  <a:pt x="165839" y="74238"/>
                  <a:pt x="177059" y="74238"/>
                  <a:pt x="180288" y="82086"/>
                </a:cubicBezTo>
                <a:close/>
                <a:moveTo>
                  <a:pt x="171450" y="285753"/>
                </a:moveTo>
                <a:cubicBezTo>
                  <a:pt x="166183" y="285753"/>
                  <a:pt x="161925" y="281486"/>
                  <a:pt x="161925" y="276228"/>
                </a:cubicBezTo>
                <a:lnTo>
                  <a:pt x="161925" y="266703"/>
                </a:lnTo>
                <a:cubicBezTo>
                  <a:pt x="161925" y="261445"/>
                  <a:pt x="166183" y="257178"/>
                  <a:pt x="171450" y="257178"/>
                </a:cubicBezTo>
                <a:cubicBezTo>
                  <a:pt x="176717" y="257178"/>
                  <a:pt x="180975" y="261445"/>
                  <a:pt x="180975" y="266703"/>
                </a:cubicBezTo>
                <a:lnTo>
                  <a:pt x="180975" y="276228"/>
                </a:lnTo>
                <a:cubicBezTo>
                  <a:pt x="180975" y="281486"/>
                  <a:pt x="176717" y="285753"/>
                  <a:pt x="171450" y="285753"/>
                </a:cubicBezTo>
                <a:close/>
                <a:moveTo>
                  <a:pt x="68857" y="194769"/>
                </a:moveTo>
                <a:cubicBezTo>
                  <a:pt x="63856" y="196394"/>
                  <a:pt x="61114" y="201762"/>
                  <a:pt x="62742" y="206772"/>
                </a:cubicBezTo>
                <a:cubicBezTo>
                  <a:pt x="64369" y="211781"/>
                  <a:pt x="69743" y="214512"/>
                  <a:pt x="74744" y="212887"/>
                </a:cubicBezTo>
                <a:lnTo>
                  <a:pt x="83803" y="209943"/>
                </a:lnTo>
                <a:cubicBezTo>
                  <a:pt x="88803" y="208318"/>
                  <a:pt x="91546" y="202951"/>
                  <a:pt x="89918" y="197941"/>
                </a:cubicBezTo>
                <a:cubicBezTo>
                  <a:pt x="88290" y="192932"/>
                  <a:pt x="82916" y="190201"/>
                  <a:pt x="77916" y="191826"/>
                </a:cubicBezTo>
                <a:lnTo>
                  <a:pt x="68857" y="194769"/>
                </a:lnTo>
                <a:close/>
                <a:moveTo>
                  <a:pt x="104264" y="78977"/>
                </a:moveTo>
                <a:cubicBezTo>
                  <a:pt x="108526" y="75881"/>
                  <a:pt x="114478" y="76831"/>
                  <a:pt x="117569" y="81084"/>
                </a:cubicBezTo>
                <a:lnTo>
                  <a:pt x="123168" y="88790"/>
                </a:lnTo>
                <a:cubicBezTo>
                  <a:pt x="126258" y="93044"/>
                  <a:pt x="125321" y="98999"/>
                  <a:pt x="121061" y="102095"/>
                </a:cubicBezTo>
                <a:cubicBezTo>
                  <a:pt x="116799" y="105190"/>
                  <a:pt x="110846" y="104241"/>
                  <a:pt x="107756" y="99988"/>
                </a:cubicBezTo>
                <a:lnTo>
                  <a:pt x="102158" y="92282"/>
                </a:lnTo>
                <a:cubicBezTo>
                  <a:pt x="99067" y="88028"/>
                  <a:pt x="100003" y="82073"/>
                  <a:pt x="104264" y="78977"/>
                </a:cubicBezTo>
                <a:close/>
                <a:moveTo>
                  <a:pt x="240742" y="92282"/>
                </a:moveTo>
                <a:cubicBezTo>
                  <a:pt x="243833" y="88028"/>
                  <a:pt x="242897" y="82073"/>
                  <a:pt x="238636" y="78977"/>
                </a:cubicBezTo>
                <a:cubicBezTo>
                  <a:pt x="234374" y="75881"/>
                  <a:pt x="228422" y="76831"/>
                  <a:pt x="225331" y="81084"/>
                </a:cubicBezTo>
                <a:lnTo>
                  <a:pt x="219732" y="88790"/>
                </a:lnTo>
                <a:cubicBezTo>
                  <a:pt x="216642" y="93044"/>
                  <a:pt x="217579" y="98999"/>
                  <a:pt x="221839" y="102095"/>
                </a:cubicBezTo>
                <a:cubicBezTo>
                  <a:pt x="226101" y="105190"/>
                  <a:pt x="232054" y="104241"/>
                  <a:pt x="235144" y="99988"/>
                </a:cubicBezTo>
                <a:lnTo>
                  <a:pt x="240742" y="92282"/>
                </a:lnTo>
                <a:close/>
                <a:moveTo>
                  <a:pt x="280159" y="206772"/>
                </a:moveTo>
                <a:cubicBezTo>
                  <a:pt x="278531" y="211781"/>
                  <a:pt x="273157" y="214512"/>
                  <a:pt x="268156" y="212887"/>
                </a:cubicBezTo>
                <a:lnTo>
                  <a:pt x="259097" y="209943"/>
                </a:lnTo>
                <a:cubicBezTo>
                  <a:pt x="254097" y="208318"/>
                  <a:pt x="251354" y="202951"/>
                  <a:pt x="252982" y="197941"/>
                </a:cubicBezTo>
                <a:cubicBezTo>
                  <a:pt x="254610" y="192932"/>
                  <a:pt x="259984" y="190201"/>
                  <a:pt x="264985" y="191826"/>
                </a:cubicBezTo>
                <a:lnTo>
                  <a:pt x="274043" y="194769"/>
                </a:lnTo>
                <a:cubicBezTo>
                  <a:pt x="279043" y="196394"/>
                  <a:pt x="281786" y="201762"/>
                  <a:pt x="280159" y="206772"/>
                </a:cubicBezTo>
                <a:close/>
              </a:path>
            </a:pathLst>
          </a:custGeom>
          <a:solidFill>
            <a:srgbClr val="24D5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77" r="-238" b="54088"/>
          <a:stretch/>
        </p:blipFill>
        <p:spPr>
          <a:xfrm>
            <a:off x="700182" y="1070249"/>
            <a:ext cx="3172752" cy="2855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 r="51195" b="47421"/>
          <a:stretch/>
        </p:blipFill>
        <p:spPr>
          <a:xfrm>
            <a:off x="1789905" y="3511348"/>
            <a:ext cx="4462732" cy="27345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A61B0B-58A0-90D5-DD39-8B17FF4F76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>
              <a:lnSpc>
                <a:spcPct val="90000"/>
              </a:lnSpc>
            </a:pPr>
            <a:endParaRPr lang="ru-RU">
              <a:solidFill>
                <a:schemeClr val="bg1"/>
              </a:solidFill>
              <a:latin typeface="SB Sans Display"/>
              <a:cs typeface="SB Sans Display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EBC6CD-229F-9356-93EE-7018EF0FBD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048" y="2950132"/>
            <a:ext cx="1850454" cy="4004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8BECF3-AE08-D5DE-5283-1553984555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491" y="2716529"/>
            <a:ext cx="2275679" cy="4409680"/>
          </a:xfrm>
          <a:prstGeom prst="rect">
            <a:avLst/>
          </a:prstGeom>
          <a:effectLst/>
        </p:spPr>
      </p:pic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F5DBAC84-53D1-3422-612D-DF9F88089DA2}"/>
              </a:ext>
            </a:extLst>
          </p:cNvPr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bg1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67DA68E4-2165-2D99-58AC-99268B18ABD8}"/>
              </a:ext>
            </a:extLst>
          </p:cNvPr>
          <p:cNvSpPr/>
          <p:nvPr/>
        </p:nvSpPr>
        <p:spPr bwMode="auto">
          <a:xfrm>
            <a:off x="4669401" y="3174521"/>
            <a:ext cx="6415542" cy="3683479"/>
          </a:xfrm>
          <a:prstGeom prst="roundRect">
            <a:avLst>
              <a:gd name="adj" fmla="val 6451"/>
            </a:avLst>
          </a:prstGeom>
          <a:solidFill>
            <a:schemeClr val="bg1"/>
          </a:solidFill>
          <a:ln>
            <a:noFill/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srgbClr val="32CEEB"/>
              </a:solidFill>
              <a:latin typeface="Calibri" panose="020F0502020204030204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28EEC97-4E41-68B1-3963-A438D6539DB1}"/>
              </a:ext>
            </a:extLst>
          </p:cNvPr>
          <p:cNvSpPr txBox="1"/>
          <p:nvPr/>
        </p:nvSpPr>
        <p:spPr bwMode="auto">
          <a:xfrm>
            <a:off x="4894044" y="3267150"/>
            <a:ext cx="6610835" cy="10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r>
              <a:rPr lang="ru-RU" sz="3200" dirty="0">
                <a:solidFill>
                  <a:srgbClr val="000000"/>
                </a:solidFill>
                <a:latin typeface="SB Sans Display Semibold"/>
                <a:ea typeface="+mn-ea"/>
                <a:cs typeface="SB Sans Display Semibold"/>
              </a:rPr>
              <a:t>СБЕРБИЗНЕС –</a:t>
            </a:r>
            <a:br>
              <a:rPr lang="ru-RU" sz="3200" dirty="0">
                <a:solidFill>
                  <a:srgbClr val="000000"/>
                </a:solidFill>
                <a:latin typeface="SB Sans Display Semibold"/>
                <a:ea typeface="+mn-ea"/>
                <a:cs typeface="SB Sans Display Semibold"/>
              </a:rPr>
            </a:br>
            <a:r>
              <a:rPr lang="en-US" sz="3200" dirty="0">
                <a:solidFill>
                  <a:srgbClr val="000000"/>
                </a:solidFill>
                <a:latin typeface="SB Sans Display Semibold"/>
                <a:ea typeface="+mn-ea"/>
                <a:cs typeface="SB Sans Display Semibold"/>
              </a:rPr>
              <a:t>TELEGRAM</a:t>
            </a:r>
            <a:endParaRPr lang="ru-RU" sz="3200" dirty="0">
              <a:solidFill>
                <a:srgbClr val="000000"/>
              </a:solidFill>
              <a:latin typeface="SB Sans Display Semibold"/>
              <a:ea typeface="+mn-ea"/>
              <a:cs typeface="SB Sans Display Semibold"/>
            </a:endParaRPr>
          </a:p>
        </p:txBody>
      </p:sp>
      <p:pic>
        <p:nvPicPr>
          <p:cNvPr id="34" name="Объект 3">
            <a:hlinkClick r:id="rId4"/>
            <a:extLst>
              <a:ext uri="{FF2B5EF4-FFF2-40B4-BE49-F238E27FC236}">
                <a16:creationId xmlns:a16="http://schemas.microsoft.com/office/drawing/2014/main" id="{43539694-74BB-8E88-8572-E46D0C0FF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41034" y="4477395"/>
            <a:ext cx="1269403" cy="1315593"/>
          </a:xfrm>
          <a:prstGeom prst="rect">
            <a:avLst/>
          </a:prstGeom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7D6C3026-F76F-014E-CB50-25835D489D40}"/>
              </a:ext>
            </a:extLst>
          </p:cNvPr>
          <p:cNvSpPr txBox="1"/>
          <p:nvPr/>
        </p:nvSpPr>
        <p:spPr bwMode="auto">
          <a:xfrm>
            <a:off x="6681583" y="4410067"/>
            <a:ext cx="4132213" cy="1450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SB Sans Display Light"/>
                <a:cs typeface="SB Sans Display Light"/>
              </a:rPr>
              <a:t>Законы и новости, кейсы рынка и решения для вашего бизнеса</a:t>
            </a:r>
            <a:r>
              <a:rPr lang="en-US" sz="2000" dirty="0">
                <a:solidFill>
                  <a:srgbClr val="000000"/>
                </a:solidFill>
                <a:latin typeface="SB Sans Display Light"/>
                <a:cs typeface="SB Sans Display Light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SB Sans Display Light"/>
                <a:cs typeface="SB Sans Display Light"/>
              </a:rPr>
              <a:t># бизнес-тренер расскажет про маркетинг, тренды и управление ресурсами.</a:t>
            </a:r>
          </a:p>
        </p:txBody>
      </p:sp>
      <p:sp>
        <p:nvSpPr>
          <p:cNvPr id="13" name="Прямоугольник 12"/>
          <p:cNvSpPr/>
          <p:nvPr/>
        </p:nvSpPr>
        <p:spPr>
          <a:xfrm rot="21361631">
            <a:off x="3312544" y="1754142"/>
            <a:ext cx="4753154" cy="67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SB Sans Display Semibold"/>
                <a:cs typeface="SB Sans Display Semibold"/>
              </a:rPr>
              <a:t>СО СБЕРОМ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87AEAEA-14CF-0F31-7338-6046296467F5}"/>
              </a:ext>
            </a:extLst>
          </p:cNvPr>
          <p:cNvSpPr txBox="1"/>
          <p:nvPr/>
        </p:nvSpPr>
        <p:spPr bwMode="auto">
          <a:xfrm>
            <a:off x="214692" y="330721"/>
            <a:ext cx="10650863" cy="1027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ru-RU" sz="3600" dirty="0" smtClean="0">
                <a:solidFill>
                  <a:srgbClr val="000000"/>
                </a:solidFill>
                <a:latin typeface="SB Sans Display Semibold"/>
                <a:ea typeface="+mn-ea"/>
                <a:cs typeface="SB Sans Display Semibold"/>
              </a:rPr>
              <a:t>ОТКРОЙТЕ НОВЫЕ</a:t>
            </a:r>
            <a:endParaRPr lang="ru-RU" sz="3600" dirty="0">
              <a:solidFill>
                <a:srgbClr val="000000"/>
              </a:solidFill>
              <a:latin typeface="SB Sans Display Semibold"/>
              <a:ea typeface="+mn-ea"/>
              <a:cs typeface="SB Sans Display Semibold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3600" dirty="0">
                <a:solidFill>
                  <a:srgbClr val="000000"/>
                </a:solidFill>
                <a:latin typeface="SB Sans Display Semibold"/>
                <a:ea typeface="+mn-ea"/>
                <a:cs typeface="SB Sans Display Semibold"/>
              </a:rPr>
              <a:t>ВОЗМОЖНОСТИ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600" dirty="0">
                <a:solidFill>
                  <a:srgbClr val="000000"/>
                </a:solidFill>
                <a:latin typeface="SB Sans Display Semibold"/>
                <a:ea typeface="+mn-ea"/>
                <a:cs typeface="SB Sans Display Semibold"/>
              </a:rPr>
              <a:t>ДЛЯ ВАШЕГО </a:t>
            </a:r>
            <a:r>
              <a:rPr lang="ru-RU" sz="3600" dirty="0" smtClean="0">
                <a:solidFill>
                  <a:srgbClr val="000000"/>
                </a:solidFill>
                <a:latin typeface="SB Sans Display Semibold"/>
                <a:ea typeface="+mn-ea"/>
                <a:cs typeface="SB Sans Display Semibold"/>
              </a:rPr>
              <a:t>БИЗНЕСА</a:t>
            </a:r>
          </a:p>
        </p:txBody>
      </p:sp>
    </p:spTree>
    <p:extLst>
      <p:ext uri="{BB962C8B-B14F-4D97-AF65-F5344CB8AC3E}">
        <p14:creationId xmlns:p14="http://schemas.microsoft.com/office/powerpoint/2010/main" val="418082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1F4F77D6-4622-3181-5A62-86AAE863F918}"/>
              </a:ext>
            </a:extLst>
          </p:cNvPr>
          <p:cNvSpPr/>
          <p:nvPr/>
        </p:nvSpPr>
        <p:spPr bwMode="auto">
          <a:xfrm>
            <a:off x="333956" y="2091879"/>
            <a:ext cx="11524090" cy="4361310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D4A1F31C-17EE-E0C6-5192-F7B3603676D3}"/>
              </a:ext>
            </a:extLst>
          </p:cNvPr>
          <p:cNvSpPr/>
          <p:nvPr/>
        </p:nvSpPr>
        <p:spPr bwMode="auto">
          <a:xfrm>
            <a:off x="2985461" y="2524034"/>
            <a:ext cx="1866060" cy="956337"/>
          </a:xfrm>
          <a:prstGeom prst="roundRect">
            <a:avLst>
              <a:gd name="adj" fmla="val 1304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BA4DEAC8-0F46-A16A-A877-D1A4B77637DD}"/>
              </a:ext>
            </a:extLst>
          </p:cNvPr>
          <p:cNvSpPr/>
          <p:nvPr/>
        </p:nvSpPr>
        <p:spPr bwMode="auto">
          <a:xfrm>
            <a:off x="341018" y="1621478"/>
            <a:ext cx="3847350" cy="1335087"/>
          </a:xfrm>
          <a:prstGeom prst="roundRect">
            <a:avLst>
              <a:gd name="adj" fmla="val 29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1A0F5B35-00B8-008A-472A-6A2D333A3B7E}"/>
              </a:ext>
            </a:extLst>
          </p:cNvPr>
          <p:cNvSpPr/>
          <p:nvPr/>
        </p:nvSpPr>
        <p:spPr bwMode="auto">
          <a:xfrm>
            <a:off x="416561" y="2967090"/>
            <a:ext cx="3878844" cy="1335087"/>
          </a:xfrm>
          <a:prstGeom prst="roundRect">
            <a:avLst>
              <a:gd name="adj" fmla="val 932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4FDCC86B-B970-4ECF-016F-311BB7E04F71}"/>
              </a:ext>
            </a:extLst>
          </p:cNvPr>
          <p:cNvSpPr/>
          <p:nvPr/>
        </p:nvSpPr>
        <p:spPr bwMode="auto">
          <a:xfrm>
            <a:off x="119585" y="2707174"/>
            <a:ext cx="1866060" cy="956337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958F5289-5245-9D48-63B3-A43A4F69CE42}"/>
              </a:ext>
            </a:extLst>
          </p:cNvPr>
          <p:cNvSpPr/>
          <p:nvPr/>
        </p:nvSpPr>
        <p:spPr bwMode="auto">
          <a:xfrm>
            <a:off x="332611" y="2950831"/>
            <a:ext cx="3948825" cy="956337"/>
          </a:xfrm>
          <a:prstGeom prst="roundRect">
            <a:avLst>
              <a:gd name="adj" fmla="val 29103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83BDC7A2-52F6-60F7-EB94-C6F56DBF35C2}"/>
              </a:ext>
            </a:extLst>
          </p:cNvPr>
          <p:cNvSpPr/>
          <p:nvPr/>
        </p:nvSpPr>
        <p:spPr bwMode="auto">
          <a:xfrm>
            <a:off x="3819830" y="1794481"/>
            <a:ext cx="956004" cy="605819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89F701E-F01E-F38D-33B6-32710281A292}"/>
              </a:ext>
            </a:extLst>
          </p:cNvPr>
          <p:cNvSpPr/>
          <p:nvPr/>
        </p:nvSpPr>
        <p:spPr bwMode="auto">
          <a:xfrm>
            <a:off x="4184954" y="1169344"/>
            <a:ext cx="7666028" cy="2282583"/>
          </a:xfrm>
          <a:prstGeom prst="roundRect">
            <a:avLst>
              <a:gd name="adj" fmla="val 17918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655A1D2-7E9D-DE9A-554A-266BC671DA6C}"/>
              </a:ext>
            </a:extLst>
          </p:cNvPr>
          <p:cNvSpPr/>
          <p:nvPr/>
        </p:nvSpPr>
        <p:spPr bwMode="auto">
          <a:xfrm>
            <a:off x="1107416" y="4402201"/>
            <a:ext cx="2903358" cy="78231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7FDAC1C-F0D0-90BD-D8A5-1567A46E8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729" t="17051" r="2904" b="17051"/>
          <a:stretch/>
        </p:blipFill>
        <p:spPr bwMode="auto">
          <a:xfrm>
            <a:off x="0" y="-105142"/>
            <a:ext cx="4146550" cy="3238809"/>
          </a:xfrm>
          <a:prstGeom prst="rect">
            <a:avLst/>
          </a:prstGeom>
        </p:spPr>
      </p:pic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9204FC8-69FE-1C5F-E02B-5051C1403463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A6BE78-4BE5-F74C-9CF6-9055AF589021}" type="slidenum">
              <a:rPr lang="ru-RU" sz="1200" b="0">
                <a:solidFill>
                  <a:schemeClr val="tx2">
                    <a:lumMod val="50000"/>
                    <a:alpha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 algn="r"/>
              <a:t>2</a:t>
            </a:fld>
            <a:endParaRPr lang="ru-RU" sz="1200" b="0" dirty="0">
              <a:solidFill>
                <a:schemeClr val="tx2">
                  <a:lumMod val="50000"/>
                  <a:alpha val="5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AEC6152-9626-08E4-DADA-7BB9230E1932}"/>
              </a:ext>
            </a:extLst>
          </p:cNvPr>
          <p:cNvSpPr txBox="1">
            <a:spLocks/>
          </p:cNvSpPr>
          <p:nvPr/>
        </p:nvSpPr>
        <p:spPr>
          <a:xfrm>
            <a:off x="7627515" y="449426"/>
            <a:ext cx="1827933" cy="256224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Недвижимость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324928A5-0966-82E3-2884-3A903DB3DFF6}"/>
              </a:ext>
            </a:extLst>
          </p:cNvPr>
          <p:cNvSpPr txBox="1">
            <a:spLocks/>
          </p:cNvSpPr>
          <p:nvPr/>
        </p:nvSpPr>
        <p:spPr>
          <a:xfrm>
            <a:off x="9753629" y="4903635"/>
            <a:ext cx="1333770" cy="505523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Кафе и Рестораны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A81A5C0-3C40-D83E-A5F0-CCE3A21F1D3A}"/>
              </a:ext>
            </a:extLst>
          </p:cNvPr>
          <p:cNvSpPr txBox="1">
            <a:spLocks/>
          </p:cNvSpPr>
          <p:nvPr/>
        </p:nvSpPr>
        <p:spPr>
          <a:xfrm>
            <a:off x="9030496" y="1257803"/>
            <a:ext cx="1827933" cy="256224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Транспорт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94F97FB3-80E3-6F96-C58D-39C74CDFB15A}"/>
              </a:ext>
            </a:extLst>
          </p:cNvPr>
          <p:cNvSpPr txBox="1">
            <a:spLocks/>
          </p:cNvSpPr>
          <p:nvPr/>
        </p:nvSpPr>
        <p:spPr>
          <a:xfrm>
            <a:off x="2079567" y="5949863"/>
            <a:ext cx="1693289" cy="505523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 err="1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Сбербизнес</a:t>
            </a: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для </a:t>
            </a:r>
            <a:r>
              <a:rPr lang="ru-RU" sz="1800" b="1" dirty="0" err="1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селлеров</a:t>
            </a:r>
            <a:endParaRPr lang="ru-RU" sz="1800" b="1" dirty="0">
              <a:solidFill>
                <a:schemeClr val="tx2"/>
              </a:solidFill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E3465D9B-4F71-A95C-F6B6-E3ACF2DA6086}"/>
              </a:ext>
            </a:extLst>
          </p:cNvPr>
          <p:cNvSpPr txBox="1">
            <a:spLocks/>
          </p:cNvSpPr>
          <p:nvPr/>
        </p:nvSpPr>
        <p:spPr>
          <a:xfrm>
            <a:off x="2732058" y="1930319"/>
            <a:ext cx="1827933" cy="256224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ЖКХ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2153A3E-3B49-43FF-4E06-4C26F85BBD2B}"/>
              </a:ext>
            </a:extLst>
          </p:cNvPr>
          <p:cNvSpPr txBox="1">
            <a:spLocks/>
          </p:cNvSpPr>
          <p:nvPr/>
        </p:nvSpPr>
        <p:spPr>
          <a:xfrm>
            <a:off x="1568824" y="4789827"/>
            <a:ext cx="1827933" cy="754822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Управление продажами В2В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66E0440E-F13B-26D6-2050-A1DC24C465AE}"/>
              </a:ext>
            </a:extLst>
          </p:cNvPr>
          <p:cNvSpPr txBox="1">
            <a:spLocks/>
          </p:cNvSpPr>
          <p:nvPr/>
        </p:nvSpPr>
        <p:spPr>
          <a:xfrm>
            <a:off x="8901571" y="3611398"/>
            <a:ext cx="1827933" cy="505523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Розничная торговля</a:t>
            </a:r>
          </a:p>
        </p:txBody>
      </p:sp>
      <p:sp>
        <p:nvSpPr>
          <p:cNvPr id="58" name="Рисунок 211">
            <a:extLst>
              <a:ext uri="{FF2B5EF4-FFF2-40B4-BE49-F238E27FC236}">
                <a16:creationId xmlns:a16="http://schemas.microsoft.com/office/drawing/2014/main" id="{D0DA5583-44E3-6E70-9D99-3FB6D82AD783}"/>
              </a:ext>
            </a:extLst>
          </p:cNvPr>
          <p:cNvSpPr/>
          <p:nvPr/>
        </p:nvSpPr>
        <p:spPr>
          <a:xfrm>
            <a:off x="3809609" y="5975832"/>
            <a:ext cx="301079" cy="301079"/>
          </a:xfrm>
          <a:custGeom>
            <a:avLst/>
            <a:gdLst>
              <a:gd name="connsiteX0" fmla="*/ 228600 w 228600"/>
              <a:gd name="connsiteY0" fmla="*/ 114300 h 228600"/>
              <a:gd name="connsiteX1" fmla="*/ 114300 w 228600"/>
              <a:gd name="connsiteY1" fmla="*/ 228600 h 228600"/>
              <a:gd name="connsiteX2" fmla="*/ 0 w 228600"/>
              <a:gd name="connsiteY2" fmla="*/ 114300 h 228600"/>
              <a:gd name="connsiteX3" fmla="*/ 114300 w 228600"/>
              <a:gd name="connsiteY3" fmla="*/ 0 h 228600"/>
              <a:gd name="connsiteX4" fmla="*/ 228600 w 228600"/>
              <a:gd name="connsiteY4" fmla="*/ 114300 h 228600"/>
              <a:gd name="connsiteX5" fmla="*/ 133501 w 228600"/>
              <a:gd name="connsiteY5" fmla="*/ 20986 h 228600"/>
              <a:gd name="connsiteX6" fmla="*/ 152836 w 228600"/>
              <a:gd name="connsiteY6" fmla="*/ 63651 h 228600"/>
              <a:gd name="connsiteX7" fmla="*/ 183932 w 228600"/>
              <a:gd name="connsiteY7" fmla="*/ 49307 h 228600"/>
              <a:gd name="connsiteX8" fmla="*/ 133501 w 228600"/>
              <a:gd name="connsiteY8" fmla="*/ 20986 h 228600"/>
              <a:gd name="connsiteX9" fmla="*/ 192900 w 228600"/>
              <a:gd name="connsiteY9" fmla="*/ 60484 h 228600"/>
              <a:gd name="connsiteX10" fmla="*/ 209550 w 228600"/>
              <a:gd name="connsiteY10" fmla="*/ 114300 h 228600"/>
              <a:gd name="connsiteX11" fmla="*/ 192908 w 228600"/>
              <a:gd name="connsiteY11" fmla="*/ 168105 h 228600"/>
              <a:gd name="connsiteX12" fmla="*/ 156099 w 228600"/>
              <a:gd name="connsiteY12" fmla="*/ 151012 h 228600"/>
              <a:gd name="connsiteX13" fmla="*/ 159544 w 228600"/>
              <a:gd name="connsiteY13" fmla="*/ 114300 h 228600"/>
              <a:gd name="connsiteX14" fmla="*/ 156097 w 228600"/>
              <a:gd name="connsiteY14" fmla="*/ 77580 h 228600"/>
              <a:gd name="connsiteX15" fmla="*/ 192900 w 228600"/>
              <a:gd name="connsiteY15" fmla="*/ 60484 h 228600"/>
              <a:gd name="connsiteX16" fmla="*/ 183941 w 228600"/>
              <a:gd name="connsiteY16" fmla="*/ 179282 h 228600"/>
              <a:gd name="connsiteX17" fmla="*/ 152838 w 228600"/>
              <a:gd name="connsiteY17" fmla="*/ 164942 h 228600"/>
              <a:gd name="connsiteX18" fmla="*/ 133501 w 228600"/>
              <a:gd name="connsiteY18" fmla="*/ 207614 h 228600"/>
              <a:gd name="connsiteX19" fmla="*/ 183941 w 228600"/>
              <a:gd name="connsiteY19" fmla="*/ 179282 h 228600"/>
              <a:gd name="connsiteX20" fmla="*/ 95099 w 228600"/>
              <a:gd name="connsiteY20" fmla="*/ 207614 h 228600"/>
              <a:gd name="connsiteX21" fmla="*/ 75762 w 228600"/>
              <a:gd name="connsiteY21" fmla="*/ 164942 h 228600"/>
              <a:gd name="connsiteX22" fmla="*/ 44659 w 228600"/>
              <a:gd name="connsiteY22" fmla="*/ 179281 h 228600"/>
              <a:gd name="connsiteX23" fmla="*/ 95099 w 228600"/>
              <a:gd name="connsiteY23" fmla="*/ 207614 h 228600"/>
              <a:gd name="connsiteX24" fmla="*/ 35691 w 228600"/>
              <a:gd name="connsiteY24" fmla="*/ 168104 h 228600"/>
              <a:gd name="connsiteX25" fmla="*/ 72501 w 228600"/>
              <a:gd name="connsiteY25" fmla="*/ 151012 h 228600"/>
              <a:gd name="connsiteX26" fmla="*/ 69056 w 228600"/>
              <a:gd name="connsiteY26" fmla="*/ 114300 h 228600"/>
              <a:gd name="connsiteX27" fmla="*/ 72500 w 228600"/>
              <a:gd name="connsiteY27" fmla="*/ 77595 h 228600"/>
              <a:gd name="connsiteX28" fmla="*/ 35683 w 228600"/>
              <a:gd name="connsiteY28" fmla="*/ 60509 h 228600"/>
              <a:gd name="connsiteX29" fmla="*/ 19050 w 228600"/>
              <a:gd name="connsiteY29" fmla="*/ 114300 h 228600"/>
              <a:gd name="connsiteX30" fmla="*/ 35691 w 228600"/>
              <a:gd name="connsiteY30" fmla="*/ 168104 h 228600"/>
              <a:gd name="connsiteX31" fmla="*/ 44648 w 228600"/>
              <a:gd name="connsiteY31" fmla="*/ 49329 h 228600"/>
              <a:gd name="connsiteX32" fmla="*/ 75760 w 228600"/>
              <a:gd name="connsiteY32" fmla="*/ 63666 h 228600"/>
              <a:gd name="connsiteX33" fmla="*/ 95099 w 228600"/>
              <a:gd name="connsiteY33" fmla="*/ 20986 h 228600"/>
              <a:gd name="connsiteX34" fmla="*/ 44648 w 228600"/>
              <a:gd name="connsiteY34" fmla="*/ 49329 h 228600"/>
              <a:gd name="connsiteX35" fmla="*/ 114300 w 228600"/>
              <a:gd name="connsiteY35" fmla="*/ 19661 h 228600"/>
              <a:gd name="connsiteX36" fmla="*/ 138913 w 228600"/>
              <a:gd name="connsiteY36" fmla="*/ 66908 h 228600"/>
              <a:gd name="connsiteX37" fmla="*/ 114269 w 228600"/>
              <a:gd name="connsiteY37" fmla="*/ 69057 h 228600"/>
              <a:gd name="connsiteX38" fmla="*/ 89685 w 228600"/>
              <a:gd name="connsiteY38" fmla="*/ 66918 h 228600"/>
              <a:gd name="connsiteX39" fmla="*/ 112359 w 228600"/>
              <a:gd name="connsiteY39" fmla="*/ 21877 h 228600"/>
              <a:gd name="connsiteX40" fmla="*/ 114300 w 228600"/>
              <a:gd name="connsiteY40" fmla="*/ 19661 h 228600"/>
              <a:gd name="connsiteX41" fmla="*/ 114269 w 228600"/>
              <a:gd name="connsiteY41" fmla="*/ 83345 h 228600"/>
              <a:gd name="connsiteX42" fmla="*/ 86425 w 228600"/>
              <a:gd name="connsiteY42" fmla="*/ 80848 h 228600"/>
              <a:gd name="connsiteX43" fmla="*/ 83344 w 228600"/>
              <a:gd name="connsiteY43" fmla="*/ 114300 h 228600"/>
              <a:gd name="connsiteX44" fmla="*/ 86426 w 228600"/>
              <a:gd name="connsiteY44" fmla="*/ 147758 h 228600"/>
              <a:gd name="connsiteX45" fmla="*/ 114304 w 228600"/>
              <a:gd name="connsiteY45" fmla="*/ 145255 h 228600"/>
              <a:gd name="connsiteX46" fmla="*/ 142174 w 228600"/>
              <a:gd name="connsiteY46" fmla="*/ 147757 h 228600"/>
              <a:gd name="connsiteX47" fmla="*/ 145256 w 228600"/>
              <a:gd name="connsiteY47" fmla="*/ 114300 h 228600"/>
              <a:gd name="connsiteX48" fmla="*/ 142173 w 228600"/>
              <a:gd name="connsiteY48" fmla="*/ 80838 h 228600"/>
              <a:gd name="connsiteX49" fmla="*/ 114269 w 228600"/>
              <a:gd name="connsiteY49" fmla="*/ 83345 h 228600"/>
              <a:gd name="connsiteX50" fmla="*/ 89685 w 228600"/>
              <a:gd name="connsiteY50" fmla="*/ 161687 h 228600"/>
              <a:gd name="connsiteX51" fmla="*/ 114300 w 228600"/>
              <a:gd name="connsiteY51" fmla="*/ 208939 h 228600"/>
              <a:gd name="connsiteX52" fmla="*/ 138915 w 228600"/>
              <a:gd name="connsiteY52" fmla="*/ 161687 h 228600"/>
              <a:gd name="connsiteX53" fmla="*/ 114304 w 228600"/>
              <a:gd name="connsiteY53" fmla="*/ 159543 h 228600"/>
              <a:gd name="connsiteX54" fmla="*/ 89685 w 228600"/>
              <a:gd name="connsiteY54" fmla="*/ 161687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8600" h="228600">
                <a:moveTo>
                  <a:pt x="228600" y="114300"/>
                </a:moveTo>
                <a:cubicBezTo>
                  <a:pt x="228600" y="177425"/>
                  <a:pt x="177425" y="228600"/>
                  <a:pt x="114300" y="228600"/>
                </a:cubicBezTo>
                <a:cubicBezTo>
                  <a:pt x="51175" y="228600"/>
                  <a:pt x="0" y="177425"/>
                  <a:pt x="0" y="114300"/>
                </a:cubicBezTo>
                <a:cubicBezTo>
                  <a:pt x="0" y="51175"/>
                  <a:pt x="51175" y="0"/>
                  <a:pt x="114300" y="0"/>
                </a:cubicBezTo>
                <a:cubicBezTo>
                  <a:pt x="177425" y="0"/>
                  <a:pt x="228600" y="51175"/>
                  <a:pt x="228600" y="114300"/>
                </a:cubicBezTo>
                <a:close/>
                <a:moveTo>
                  <a:pt x="133501" y="20986"/>
                </a:moveTo>
                <a:cubicBezTo>
                  <a:pt x="141801" y="33037"/>
                  <a:pt x="148371" y="47567"/>
                  <a:pt x="152836" y="63651"/>
                </a:cubicBezTo>
                <a:cubicBezTo>
                  <a:pt x="164305" y="60289"/>
                  <a:pt x="174840" y="55438"/>
                  <a:pt x="183932" y="49307"/>
                </a:cubicBezTo>
                <a:cubicBezTo>
                  <a:pt x="170707" y="35146"/>
                  <a:pt x="153213" y="25021"/>
                  <a:pt x="133501" y="20986"/>
                </a:cubicBezTo>
                <a:close/>
                <a:moveTo>
                  <a:pt x="192900" y="60484"/>
                </a:moveTo>
                <a:cubicBezTo>
                  <a:pt x="203404" y="75795"/>
                  <a:pt x="209550" y="94330"/>
                  <a:pt x="209550" y="114300"/>
                </a:cubicBezTo>
                <a:cubicBezTo>
                  <a:pt x="209550" y="134264"/>
                  <a:pt x="203407" y="152795"/>
                  <a:pt x="192908" y="168105"/>
                </a:cubicBezTo>
                <a:cubicBezTo>
                  <a:pt x="182153" y="160684"/>
                  <a:pt x="169666" y="154903"/>
                  <a:pt x="156099" y="151012"/>
                </a:cubicBezTo>
                <a:cubicBezTo>
                  <a:pt x="158353" y="139295"/>
                  <a:pt x="159544" y="126954"/>
                  <a:pt x="159544" y="114300"/>
                </a:cubicBezTo>
                <a:cubicBezTo>
                  <a:pt x="159544" y="101643"/>
                  <a:pt x="158353" y="89300"/>
                  <a:pt x="156097" y="77580"/>
                </a:cubicBezTo>
                <a:cubicBezTo>
                  <a:pt x="169660" y="73687"/>
                  <a:pt x="182145" y="67906"/>
                  <a:pt x="192900" y="60484"/>
                </a:cubicBezTo>
                <a:close/>
                <a:moveTo>
                  <a:pt x="183941" y="179282"/>
                </a:moveTo>
                <a:cubicBezTo>
                  <a:pt x="174849" y="173153"/>
                  <a:pt x="164312" y="168301"/>
                  <a:pt x="152838" y="164942"/>
                </a:cubicBezTo>
                <a:cubicBezTo>
                  <a:pt x="148373" y="181028"/>
                  <a:pt x="141802" y="195562"/>
                  <a:pt x="133501" y="207614"/>
                </a:cubicBezTo>
                <a:cubicBezTo>
                  <a:pt x="153218" y="203578"/>
                  <a:pt x="170716" y="193450"/>
                  <a:pt x="183941" y="179282"/>
                </a:cubicBezTo>
                <a:close/>
                <a:moveTo>
                  <a:pt x="95099" y="207614"/>
                </a:moveTo>
                <a:cubicBezTo>
                  <a:pt x="86798" y="195562"/>
                  <a:pt x="80227" y="181028"/>
                  <a:pt x="75762" y="164942"/>
                </a:cubicBezTo>
                <a:cubicBezTo>
                  <a:pt x="64287" y="168301"/>
                  <a:pt x="53750" y="173152"/>
                  <a:pt x="44659" y="179281"/>
                </a:cubicBezTo>
                <a:cubicBezTo>
                  <a:pt x="57884" y="193449"/>
                  <a:pt x="75382" y="203578"/>
                  <a:pt x="95099" y="207614"/>
                </a:cubicBezTo>
                <a:close/>
                <a:moveTo>
                  <a:pt x="35691" y="168104"/>
                </a:moveTo>
                <a:cubicBezTo>
                  <a:pt x="46446" y="160683"/>
                  <a:pt x="58933" y="154902"/>
                  <a:pt x="72501" y="151012"/>
                </a:cubicBezTo>
                <a:cubicBezTo>
                  <a:pt x="70247" y="139295"/>
                  <a:pt x="69056" y="126954"/>
                  <a:pt x="69056" y="114300"/>
                </a:cubicBezTo>
                <a:cubicBezTo>
                  <a:pt x="69056" y="101649"/>
                  <a:pt x="70246" y="89311"/>
                  <a:pt x="72500" y="77595"/>
                </a:cubicBezTo>
                <a:cubicBezTo>
                  <a:pt x="58930" y="73706"/>
                  <a:pt x="46440" y="67928"/>
                  <a:pt x="35683" y="60509"/>
                </a:cubicBezTo>
                <a:cubicBezTo>
                  <a:pt x="25189" y="75815"/>
                  <a:pt x="19050" y="94340"/>
                  <a:pt x="19050" y="114300"/>
                </a:cubicBezTo>
                <a:cubicBezTo>
                  <a:pt x="19050" y="134264"/>
                  <a:pt x="25193" y="152794"/>
                  <a:pt x="35691" y="168104"/>
                </a:cubicBezTo>
                <a:close/>
                <a:moveTo>
                  <a:pt x="44648" y="49329"/>
                </a:moveTo>
                <a:cubicBezTo>
                  <a:pt x="53743" y="55457"/>
                  <a:pt x="64282" y="60308"/>
                  <a:pt x="75760" y="63666"/>
                </a:cubicBezTo>
                <a:cubicBezTo>
                  <a:pt x="80225" y="47575"/>
                  <a:pt x="86797" y="33041"/>
                  <a:pt x="95099" y="20986"/>
                </a:cubicBezTo>
                <a:cubicBezTo>
                  <a:pt x="75377" y="25023"/>
                  <a:pt x="57875" y="35156"/>
                  <a:pt x="44648" y="49329"/>
                </a:cubicBezTo>
                <a:close/>
                <a:moveTo>
                  <a:pt x="114300" y="19661"/>
                </a:moveTo>
                <a:cubicBezTo>
                  <a:pt x="125066" y="31519"/>
                  <a:pt x="133565" y="47909"/>
                  <a:pt x="138913" y="66908"/>
                </a:cubicBezTo>
                <a:cubicBezTo>
                  <a:pt x="130966" y="68321"/>
                  <a:pt x="122704" y="69057"/>
                  <a:pt x="114269" y="69057"/>
                </a:cubicBezTo>
                <a:cubicBezTo>
                  <a:pt x="105854" y="69057"/>
                  <a:pt x="97612" y="68324"/>
                  <a:pt x="89685" y="66918"/>
                </a:cubicBezTo>
                <a:cubicBezTo>
                  <a:pt x="94706" y="49072"/>
                  <a:pt x="102509" y="33527"/>
                  <a:pt x="112359" y="21877"/>
                </a:cubicBezTo>
                <a:lnTo>
                  <a:pt x="114300" y="19661"/>
                </a:lnTo>
                <a:close/>
                <a:moveTo>
                  <a:pt x="114269" y="83345"/>
                </a:moveTo>
                <a:cubicBezTo>
                  <a:pt x="104753" y="83345"/>
                  <a:pt x="95417" y="82491"/>
                  <a:pt x="86425" y="80848"/>
                </a:cubicBezTo>
                <a:cubicBezTo>
                  <a:pt x="84414" y="91491"/>
                  <a:pt x="83344" y="102737"/>
                  <a:pt x="83344" y="114300"/>
                </a:cubicBezTo>
                <a:cubicBezTo>
                  <a:pt x="83344" y="125865"/>
                  <a:pt x="84414" y="137112"/>
                  <a:pt x="86426" y="147758"/>
                </a:cubicBezTo>
                <a:cubicBezTo>
                  <a:pt x="95427" y="146111"/>
                  <a:pt x="104776" y="145255"/>
                  <a:pt x="114304" y="145255"/>
                </a:cubicBezTo>
                <a:cubicBezTo>
                  <a:pt x="123829" y="145255"/>
                  <a:pt x="133175" y="146111"/>
                  <a:pt x="142174" y="147757"/>
                </a:cubicBezTo>
                <a:cubicBezTo>
                  <a:pt x="144186" y="137112"/>
                  <a:pt x="145256" y="125865"/>
                  <a:pt x="145256" y="114300"/>
                </a:cubicBezTo>
                <a:cubicBezTo>
                  <a:pt x="145256" y="102733"/>
                  <a:pt x="144185" y="91484"/>
                  <a:pt x="142173" y="80838"/>
                </a:cubicBezTo>
                <a:cubicBezTo>
                  <a:pt x="133162" y="82487"/>
                  <a:pt x="123806" y="83345"/>
                  <a:pt x="114269" y="83345"/>
                </a:cubicBezTo>
                <a:close/>
                <a:moveTo>
                  <a:pt x="89685" y="161687"/>
                </a:moveTo>
                <a:cubicBezTo>
                  <a:pt x="95034" y="180688"/>
                  <a:pt x="103533" y="197080"/>
                  <a:pt x="114300" y="208939"/>
                </a:cubicBezTo>
                <a:cubicBezTo>
                  <a:pt x="125067" y="197080"/>
                  <a:pt x="133566" y="180688"/>
                  <a:pt x="138915" y="161687"/>
                </a:cubicBezTo>
                <a:cubicBezTo>
                  <a:pt x="130978" y="160277"/>
                  <a:pt x="122728" y="159543"/>
                  <a:pt x="114304" y="159543"/>
                </a:cubicBezTo>
                <a:cubicBezTo>
                  <a:pt x="105877" y="159543"/>
                  <a:pt x="97624" y="160277"/>
                  <a:pt x="89685" y="161687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991E115-E2B0-845D-E269-120DC788456C}"/>
              </a:ext>
            </a:extLst>
          </p:cNvPr>
          <p:cNvGrpSpPr/>
          <p:nvPr/>
        </p:nvGrpSpPr>
        <p:grpSpPr>
          <a:xfrm>
            <a:off x="3708206" y="937476"/>
            <a:ext cx="7685626" cy="7683211"/>
            <a:chOff x="3518926" y="1379197"/>
            <a:chExt cx="7108961" cy="7106727"/>
          </a:xfrm>
        </p:grpSpPr>
        <p:sp>
          <p:nvSpPr>
            <p:cNvPr id="60" name="Дуга 59">
              <a:extLst>
                <a:ext uri="{FF2B5EF4-FFF2-40B4-BE49-F238E27FC236}">
                  <a16:creationId xmlns:a16="http://schemas.microsoft.com/office/drawing/2014/main" id="{674F825B-CB9C-A9C2-CF86-FB257E17BF7B}"/>
                </a:ext>
              </a:extLst>
            </p:cNvPr>
            <p:cNvSpPr/>
            <p:nvPr/>
          </p:nvSpPr>
          <p:spPr>
            <a:xfrm>
              <a:off x="3518928" y="1392111"/>
              <a:ext cx="7093813" cy="7093813"/>
            </a:xfrm>
            <a:prstGeom prst="arc">
              <a:avLst>
                <a:gd name="adj1" fmla="val 15596255"/>
                <a:gd name="adj2" fmla="val 19274300"/>
              </a:avLst>
            </a:prstGeom>
            <a:noFill/>
            <a:ln w="41275" cap="flat" cmpd="sng" algn="ctr">
              <a:gradFill>
                <a:gsLst>
                  <a:gs pos="22000">
                    <a:srgbClr val="31C2A7"/>
                  </a:gs>
                  <a:gs pos="100000">
                    <a:srgbClr val="FFDE63"/>
                  </a:gs>
                </a:gsLst>
                <a:lin ang="30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Дуга 60">
              <a:extLst>
                <a:ext uri="{FF2B5EF4-FFF2-40B4-BE49-F238E27FC236}">
                  <a16:creationId xmlns:a16="http://schemas.microsoft.com/office/drawing/2014/main" id="{1DC99A30-BDC7-7F74-BCD9-734CC001A310}"/>
                </a:ext>
              </a:extLst>
            </p:cNvPr>
            <p:cNvSpPr/>
            <p:nvPr/>
          </p:nvSpPr>
          <p:spPr>
            <a:xfrm>
              <a:off x="3518927" y="1385654"/>
              <a:ext cx="7093813" cy="7093813"/>
            </a:xfrm>
            <a:prstGeom prst="arc">
              <a:avLst>
                <a:gd name="adj1" fmla="val 12589918"/>
                <a:gd name="adj2" fmla="val 14520922"/>
              </a:avLst>
            </a:prstGeom>
            <a:noFill/>
            <a:ln w="41275" cap="flat" cmpd="sng" algn="ctr">
              <a:gradFill>
                <a:gsLst>
                  <a:gs pos="22000">
                    <a:srgbClr val="31C2A7"/>
                  </a:gs>
                  <a:gs pos="100000">
                    <a:srgbClr val="FFDE63"/>
                  </a:gs>
                </a:gsLst>
                <a:lin ang="30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Дуга 61">
              <a:extLst>
                <a:ext uri="{FF2B5EF4-FFF2-40B4-BE49-F238E27FC236}">
                  <a16:creationId xmlns:a16="http://schemas.microsoft.com/office/drawing/2014/main" id="{DD4FCE3E-2036-B1C0-A772-3F52C2BD87B8}"/>
                </a:ext>
              </a:extLst>
            </p:cNvPr>
            <p:cNvSpPr/>
            <p:nvPr/>
          </p:nvSpPr>
          <p:spPr>
            <a:xfrm>
              <a:off x="3518926" y="1379197"/>
              <a:ext cx="7093813" cy="7093813"/>
            </a:xfrm>
            <a:prstGeom prst="arc">
              <a:avLst>
                <a:gd name="adj1" fmla="val 8681796"/>
                <a:gd name="adj2" fmla="val 11180699"/>
              </a:avLst>
            </a:prstGeom>
            <a:noFill/>
            <a:ln w="41275" cap="flat" cmpd="sng" algn="ctr">
              <a:gradFill>
                <a:gsLst>
                  <a:gs pos="22000">
                    <a:srgbClr val="31C2A7"/>
                  </a:gs>
                  <a:gs pos="100000">
                    <a:srgbClr val="FFDE63"/>
                  </a:gs>
                </a:gsLst>
                <a:lin ang="30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Дуга 62">
              <a:extLst>
                <a:ext uri="{FF2B5EF4-FFF2-40B4-BE49-F238E27FC236}">
                  <a16:creationId xmlns:a16="http://schemas.microsoft.com/office/drawing/2014/main" id="{555A423A-BD57-5FE9-AF1C-115CE86AF94C}"/>
                </a:ext>
              </a:extLst>
            </p:cNvPr>
            <p:cNvSpPr/>
            <p:nvPr/>
          </p:nvSpPr>
          <p:spPr>
            <a:xfrm>
              <a:off x="3534074" y="1385654"/>
              <a:ext cx="7093813" cy="7093813"/>
            </a:xfrm>
            <a:prstGeom prst="arc">
              <a:avLst>
                <a:gd name="adj1" fmla="val 19387359"/>
                <a:gd name="adj2" fmla="val 1131621"/>
              </a:avLst>
            </a:prstGeom>
            <a:noFill/>
            <a:ln w="41275" cap="flat" cmpd="sng" algn="ctr">
              <a:solidFill>
                <a:srgbClr val="D5E2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EFE994-4816-3FED-58A1-998F01C68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811" y="5874026"/>
            <a:ext cx="572825" cy="572825"/>
          </a:xfrm>
          <a:prstGeom prst="rect">
            <a:avLst/>
          </a:prstGeom>
        </p:spPr>
      </p:pic>
      <p:sp>
        <p:nvSpPr>
          <p:cNvPr id="65" name="Рисунок 211">
            <a:extLst>
              <a:ext uri="{FF2B5EF4-FFF2-40B4-BE49-F238E27FC236}">
                <a16:creationId xmlns:a16="http://schemas.microsoft.com/office/drawing/2014/main" id="{D0DA5583-44E3-6E70-9D99-3FB6D82AD783}"/>
              </a:ext>
            </a:extLst>
          </p:cNvPr>
          <p:cNvSpPr/>
          <p:nvPr/>
        </p:nvSpPr>
        <p:spPr>
          <a:xfrm>
            <a:off x="3805733" y="6010960"/>
            <a:ext cx="301079" cy="301079"/>
          </a:xfrm>
          <a:custGeom>
            <a:avLst/>
            <a:gdLst>
              <a:gd name="connsiteX0" fmla="*/ 228600 w 228600"/>
              <a:gd name="connsiteY0" fmla="*/ 114300 h 228600"/>
              <a:gd name="connsiteX1" fmla="*/ 114300 w 228600"/>
              <a:gd name="connsiteY1" fmla="*/ 228600 h 228600"/>
              <a:gd name="connsiteX2" fmla="*/ 0 w 228600"/>
              <a:gd name="connsiteY2" fmla="*/ 114300 h 228600"/>
              <a:gd name="connsiteX3" fmla="*/ 114300 w 228600"/>
              <a:gd name="connsiteY3" fmla="*/ 0 h 228600"/>
              <a:gd name="connsiteX4" fmla="*/ 228600 w 228600"/>
              <a:gd name="connsiteY4" fmla="*/ 114300 h 228600"/>
              <a:gd name="connsiteX5" fmla="*/ 133501 w 228600"/>
              <a:gd name="connsiteY5" fmla="*/ 20986 h 228600"/>
              <a:gd name="connsiteX6" fmla="*/ 152836 w 228600"/>
              <a:gd name="connsiteY6" fmla="*/ 63651 h 228600"/>
              <a:gd name="connsiteX7" fmla="*/ 183932 w 228600"/>
              <a:gd name="connsiteY7" fmla="*/ 49307 h 228600"/>
              <a:gd name="connsiteX8" fmla="*/ 133501 w 228600"/>
              <a:gd name="connsiteY8" fmla="*/ 20986 h 228600"/>
              <a:gd name="connsiteX9" fmla="*/ 192900 w 228600"/>
              <a:gd name="connsiteY9" fmla="*/ 60484 h 228600"/>
              <a:gd name="connsiteX10" fmla="*/ 209550 w 228600"/>
              <a:gd name="connsiteY10" fmla="*/ 114300 h 228600"/>
              <a:gd name="connsiteX11" fmla="*/ 192908 w 228600"/>
              <a:gd name="connsiteY11" fmla="*/ 168105 h 228600"/>
              <a:gd name="connsiteX12" fmla="*/ 156099 w 228600"/>
              <a:gd name="connsiteY12" fmla="*/ 151012 h 228600"/>
              <a:gd name="connsiteX13" fmla="*/ 159544 w 228600"/>
              <a:gd name="connsiteY13" fmla="*/ 114300 h 228600"/>
              <a:gd name="connsiteX14" fmla="*/ 156097 w 228600"/>
              <a:gd name="connsiteY14" fmla="*/ 77580 h 228600"/>
              <a:gd name="connsiteX15" fmla="*/ 192900 w 228600"/>
              <a:gd name="connsiteY15" fmla="*/ 60484 h 228600"/>
              <a:gd name="connsiteX16" fmla="*/ 183941 w 228600"/>
              <a:gd name="connsiteY16" fmla="*/ 179282 h 228600"/>
              <a:gd name="connsiteX17" fmla="*/ 152838 w 228600"/>
              <a:gd name="connsiteY17" fmla="*/ 164942 h 228600"/>
              <a:gd name="connsiteX18" fmla="*/ 133501 w 228600"/>
              <a:gd name="connsiteY18" fmla="*/ 207614 h 228600"/>
              <a:gd name="connsiteX19" fmla="*/ 183941 w 228600"/>
              <a:gd name="connsiteY19" fmla="*/ 179282 h 228600"/>
              <a:gd name="connsiteX20" fmla="*/ 95099 w 228600"/>
              <a:gd name="connsiteY20" fmla="*/ 207614 h 228600"/>
              <a:gd name="connsiteX21" fmla="*/ 75762 w 228600"/>
              <a:gd name="connsiteY21" fmla="*/ 164942 h 228600"/>
              <a:gd name="connsiteX22" fmla="*/ 44659 w 228600"/>
              <a:gd name="connsiteY22" fmla="*/ 179281 h 228600"/>
              <a:gd name="connsiteX23" fmla="*/ 95099 w 228600"/>
              <a:gd name="connsiteY23" fmla="*/ 207614 h 228600"/>
              <a:gd name="connsiteX24" fmla="*/ 35691 w 228600"/>
              <a:gd name="connsiteY24" fmla="*/ 168104 h 228600"/>
              <a:gd name="connsiteX25" fmla="*/ 72501 w 228600"/>
              <a:gd name="connsiteY25" fmla="*/ 151012 h 228600"/>
              <a:gd name="connsiteX26" fmla="*/ 69056 w 228600"/>
              <a:gd name="connsiteY26" fmla="*/ 114300 h 228600"/>
              <a:gd name="connsiteX27" fmla="*/ 72500 w 228600"/>
              <a:gd name="connsiteY27" fmla="*/ 77595 h 228600"/>
              <a:gd name="connsiteX28" fmla="*/ 35683 w 228600"/>
              <a:gd name="connsiteY28" fmla="*/ 60509 h 228600"/>
              <a:gd name="connsiteX29" fmla="*/ 19050 w 228600"/>
              <a:gd name="connsiteY29" fmla="*/ 114300 h 228600"/>
              <a:gd name="connsiteX30" fmla="*/ 35691 w 228600"/>
              <a:gd name="connsiteY30" fmla="*/ 168104 h 228600"/>
              <a:gd name="connsiteX31" fmla="*/ 44648 w 228600"/>
              <a:gd name="connsiteY31" fmla="*/ 49329 h 228600"/>
              <a:gd name="connsiteX32" fmla="*/ 75760 w 228600"/>
              <a:gd name="connsiteY32" fmla="*/ 63666 h 228600"/>
              <a:gd name="connsiteX33" fmla="*/ 95099 w 228600"/>
              <a:gd name="connsiteY33" fmla="*/ 20986 h 228600"/>
              <a:gd name="connsiteX34" fmla="*/ 44648 w 228600"/>
              <a:gd name="connsiteY34" fmla="*/ 49329 h 228600"/>
              <a:gd name="connsiteX35" fmla="*/ 114300 w 228600"/>
              <a:gd name="connsiteY35" fmla="*/ 19661 h 228600"/>
              <a:gd name="connsiteX36" fmla="*/ 138913 w 228600"/>
              <a:gd name="connsiteY36" fmla="*/ 66908 h 228600"/>
              <a:gd name="connsiteX37" fmla="*/ 114269 w 228600"/>
              <a:gd name="connsiteY37" fmla="*/ 69057 h 228600"/>
              <a:gd name="connsiteX38" fmla="*/ 89685 w 228600"/>
              <a:gd name="connsiteY38" fmla="*/ 66918 h 228600"/>
              <a:gd name="connsiteX39" fmla="*/ 112359 w 228600"/>
              <a:gd name="connsiteY39" fmla="*/ 21877 h 228600"/>
              <a:gd name="connsiteX40" fmla="*/ 114300 w 228600"/>
              <a:gd name="connsiteY40" fmla="*/ 19661 h 228600"/>
              <a:gd name="connsiteX41" fmla="*/ 114269 w 228600"/>
              <a:gd name="connsiteY41" fmla="*/ 83345 h 228600"/>
              <a:gd name="connsiteX42" fmla="*/ 86425 w 228600"/>
              <a:gd name="connsiteY42" fmla="*/ 80848 h 228600"/>
              <a:gd name="connsiteX43" fmla="*/ 83344 w 228600"/>
              <a:gd name="connsiteY43" fmla="*/ 114300 h 228600"/>
              <a:gd name="connsiteX44" fmla="*/ 86426 w 228600"/>
              <a:gd name="connsiteY44" fmla="*/ 147758 h 228600"/>
              <a:gd name="connsiteX45" fmla="*/ 114304 w 228600"/>
              <a:gd name="connsiteY45" fmla="*/ 145255 h 228600"/>
              <a:gd name="connsiteX46" fmla="*/ 142174 w 228600"/>
              <a:gd name="connsiteY46" fmla="*/ 147757 h 228600"/>
              <a:gd name="connsiteX47" fmla="*/ 145256 w 228600"/>
              <a:gd name="connsiteY47" fmla="*/ 114300 h 228600"/>
              <a:gd name="connsiteX48" fmla="*/ 142173 w 228600"/>
              <a:gd name="connsiteY48" fmla="*/ 80838 h 228600"/>
              <a:gd name="connsiteX49" fmla="*/ 114269 w 228600"/>
              <a:gd name="connsiteY49" fmla="*/ 83345 h 228600"/>
              <a:gd name="connsiteX50" fmla="*/ 89685 w 228600"/>
              <a:gd name="connsiteY50" fmla="*/ 161687 h 228600"/>
              <a:gd name="connsiteX51" fmla="*/ 114300 w 228600"/>
              <a:gd name="connsiteY51" fmla="*/ 208939 h 228600"/>
              <a:gd name="connsiteX52" fmla="*/ 138915 w 228600"/>
              <a:gd name="connsiteY52" fmla="*/ 161687 h 228600"/>
              <a:gd name="connsiteX53" fmla="*/ 114304 w 228600"/>
              <a:gd name="connsiteY53" fmla="*/ 159543 h 228600"/>
              <a:gd name="connsiteX54" fmla="*/ 89685 w 228600"/>
              <a:gd name="connsiteY54" fmla="*/ 161687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28600" h="228600">
                <a:moveTo>
                  <a:pt x="228600" y="114300"/>
                </a:moveTo>
                <a:cubicBezTo>
                  <a:pt x="228600" y="177425"/>
                  <a:pt x="177425" y="228600"/>
                  <a:pt x="114300" y="228600"/>
                </a:cubicBezTo>
                <a:cubicBezTo>
                  <a:pt x="51175" y="228600"/>
                  <a:pt x="0" y="177425"/>
                  <a:pt x="0" y="114300"/>
                </a:cubicBezTo>
                <a:cubicBezTo>
                  <a:pt x="0" y="51175"/>
                  <a:pt x="51175" y="0"/>
                  <a:pt x="114300" y="0"/>
                </a:cubicBezTo>
                <a:cubicBezTo>
                  <a:pt x="177425" y="0"/>
                  <a:pt x="228600" y="51175"/>
                  <a:pt x="228600" y="114300"/>
                </a:cubicBezTo>
                <a:close/>
                <a:moveTo>
                  <a:pt x="133501" y="20986"/>
                </a:moveTo>
                <a:cubicBezTo>
                  <a:pt x="141801" y="33037"/>
                  <a:pt x="148371" y="47567"/>
                  <a:pt x="152836" y="63651"/>
                </a:cubicBezTo>
                <a:cubicBezTo>
                  <a:pt x="164305" y="60289"/>
                  <a:pt x="174840" y="55438"/>
                  <a:pt x="183932" y="49307"/>
                </a:cubicBezTo>
                <a:cubicBezTo>
                  <a:pt x="170707" y="35146"/>
                  <a:pt x="153213" y="25021"/>
                  <a:pt x="133501" y="20986"/>
                </a:cubicBezTo>
                <a:close/>
                <a:moveTo>
                  <a:pt x="192900" y="60484"/>
                </a:moveTo>
                <a:cubicBezTo>
                  <a:pt x="203404" y="75795"/>
                  <a:pt x="209550" y="94330"/>
                  <a:pt x="209550" y="114300"/>
                </a:cubicBezTo>
                <a:cubicBezTo>
                  <a:pt x="209550" y="134264"/>
                  <a:pt x="203407" y="152795"/>
                  <a:pt x="192908" y="168105"/>
                </a:cubicBezTo>
                <a:cubicBezTo>
                  <a:pt x="182153" y="160684"/>
                  <a:pt x="169666" y="154903"/>
                  <a:pt x="156099" y="151012"/>
                </a:cubicBezTo>
                <a:cubicBezTo>
                  <a:pt x="158353" y="139295"/>
                  <a:pt x="159544" y="126954"/>
                  <a:pt x="159544" y="114300"/>
                </a:cubicBezTo>
                <a:cubicBezTo>
                  <a:pt x="159544" y="101643"/>
                  <a:pt x="158353" y="89300"/>
                  <a:pt x="156097" y="77580"/>
                </a:cubicBezTo>
                <a:cubicBezTo>
                  <a:pt x="169660" y="73687"/>
                  <a:pt x="182145" y="67906"/>
                  <a:pt x="192900" y="60484"/>
                </a:cubicBezTo>
                <a:close/>
                <a:moveTo>
                  <a:pt x="183941" y="179282"/>
                </a:moveTo>
                <a:cubicBezTo>
                  <a:pt x="174849" y="173153"/>
                  <a:pt x="164312" y="168301"/>
                  <a:pt x="152838" y="164942"/>
                </a:cubicBezTo>
                <a:cubicBezTo>
                  <a:pt x="148373" y="181028"/>
                  <a:pt x="141802" y="195562"/>
                  <a:pt x="133501" y="207614"/>
                </a:cubicBezTo>
                <a:cubicBezTo>
                  <a:pt x="153218" y="203578"/>
                  <a:pt x="170716" y="193450"/>
                  <a:pt x="183941" y="179282"/>
                </a:cubicBezTo>
                <a:close/>
                <a:moveTo>
                  <a:pt x="95099" y="207614"/>
                </a:moveTo>
                <a:cubicBezTo>
                  <a:pt x="86798" y="195562"/>
                  <a:pt x="80227" y="181028"/>
                  <a:pt x="75762" y="164942"/>
                </a:cubicBezTo>
                <a:cubicBezTo>
                  <a:pt x="64287" y="168301"/>
                  <a:pt x="53750" y="173152"/>
                  <a:pt x="44659" y="179281"/>
                </a:cubicBezTo>
                <a:cubicBezTo>
                  <a:pt x="57884" y="193449"/>
                  <a:pt x="75382" y="203578"/>
                  <a:pt x="95099" y="207614"/>
                </a:cubicBezTo>
                <a:close/>
                <a:moveTo>
                  <a:pt x="35691" y="168104"/>
                </a:moveTo>
                <a:cubicBezTo>
                  <a:pt x="46446" y="160683"/>
                  <a:pt x="58933" y="154902"/>
                  <a:pt x="72501" y="151012"/>
                </a:cubicBezTo>
                <a:cubicBezTo>
                  <a:pt x="70247" y="139295"/>
                  <a:pt x="69056" y="126954"/>
                  <a:pt x="69056" y="114300"/>
                </a:cubicBezTo>
                <a:cubicBezTo>
                  <a:pt x="69056" y="101649"/>
                  <a:pt x="70246" y="89311"/>
                  <a:pt x="72500" y="77595"/>
                </a:cubicBezTo>
                <a:cubicBezTo>
                  <a:pt x="58930" y="73706"/>
                  <a:pt x="46440" y="67928"/>
                  <a:pt x="35683" y="60509"/>
                </a:cubicBezTo>
                <a:cubicBezTo>
                  <a:pt x="25189" y="75815"/>
                  <a:pt x="19050" y="94340"/>
                  <a:pt x="19050" y="114300"/>
                </a:cubicBezTo>
                <a:cubicBezTo>
                  <a:pt x="19050" y="134264"/>
                  <a:pt x="25193" y="152794"/>
                  <a:pt x="35691" y="168104"/>
                </a:cubicBezTo>
                <a:close/>
                <a:moveTo>
                  <a:pt x="44648" y="49329"/>
                </a:moveTo>
                <a:cubicBezTo>
                  <a:pt x="53743" y="55457"/>
                  <a:pt x="64282" y="60308"/>
                  <a:pt x="75760" y="63666"/>
                </a:cubicBezTo>
                <a:cubicBezTo>
                  <a:pt x="80225" y="47575"/>
                  <a:pt x="86797" y="33041"/>
                  <a:pt x="95099" y="20986"/>
                </a:cubicBezTo>
                <a:cubicBezTo>
                  <a:pt x="75377" y="25023"/>
                  <a:pt x="57875" y="35156"/>
                  <a:pt x="44648" y="49329"/>
                </a:cubicBezTo>
                <a:close/>
                <a:moveTo>
                  <a:pt x="114300" y="19661"/>
                </a:moveTo>
                <a:cubicBezTo>
                  <a:pt x="125066" y="31519"/>
                  <a:pt x="133565" y="47909"/>
                  <a:pt x="138913" y="66908"/>
                </a:cubicBezTo>
                <a:cubicBezTo>
                  <a:pt x="130966" y="68321"/>
                  <a:pt x="122704" y="69057"/>
                  <a:pt x="114269" y="69057"/>
                </a:cubicBezTo>
                <a:cubicBezTo>
                  <a:pt x="105854" y="69057"/>
                  <a:pt x="97612" y="68324"/>
                  <a:pt x="89685" y="66918"/>
                </a:cubicBezTo>
                <a:cubicBezTo>
                  <a:pt x="94706" y="49072"/>
                  <a:pt x="102509" y="33527"/>
                  <a:pt x="112359" y="21877"/>
                </a:cubicBezTo>
                <a:lnTo>
                  <a:pt x="114300" y="19661"/>
                </a:lnTo>
                <a:close/>
                <a:moveTo>
                  <a:pt x="114269" y="83345"/>
                </a:moveTo>
                <a:cubicBezTo>
                  <a:pt x="104753" y="83345"/>
                  <a:pt x="95417" y="82491"/>
                  <a:pt x="86425" y="80848"/>
                </a:cubicBezTo>
                <a:cubicBezTo>
                  <a:pt x="84414" y="91491"/>
                  <a:pt x="83344" y="102737"/>
                  <a:pt x="83344" y="114300"/>
                </a:cubicBezTo>
                <a:cubicBezTo>
                  <a:pt x="83344" y="125865"/>
                  <a:pt x="84414" y="137112"/>
                  <a:pt x="86426" y="147758"/>
                </a:cubicBezTo>
                <a:cubicBezTo>
                  <a:pt x="95427" y="146111"/>
                  <a:pt x="104776" y="145255"/>
                  <a:pt x="114304" y="145255"/>
                </a:cubicBezTo>
                <a:cubicBezTo>
                  <a:pt x="123829" y="145255"/>
                  <a:pt x="133175" y="146111"/>
                  <a:pt x="142174" y="147757"/>
                </a:cubicBezTo>
                <a:cubicBezTo>
                  <a:pt x="144186" y="137112"/>
                  <a:pt x="145256" y="125865"/>
                  <a:pt x="145256" y="114300"/>
                </a:cubicBezTo>
                <a:cubicBezTo>
                  <a:pt x="145256" y="102733"/>
                  <a:pt x="144185" y="91484"/>
                  <a:pt x="142173" y="80838"/>
                </a:cubicBezTo>
                <a:cubicBezTo>
                  <a:pt x="133162" y="82487"/>
                  <a:pt x="123806" y="83345"/>
                  <a:pt x="114269" y="83345"/>
                </a:cubicBezTo>
                <a:close/>
                <a:moveTo>
                  <a:pt x="89685" y="161687"/>
                </a:moveTo>
                <a:cubicBezTo>
                  <a:pt x="95034" y="180688"/>
                  <a:pt x="103533" y="197080"/>
                  <a:pt x="114300" y="208939"/>
                </a:cubicBezTo>
                <a:cubicBezTo>
                  <a:pt x="125067" y="197080"/>
                  <a:pt x="133566" y="180688"/>
                  <a:pt x="138915" y="161687"/>
                </a:cubicBezTo>
                <a:cubicBezTo>
                  <a:pt x="130978" y="160277"/>
                  <a:pt x="122728" y="159543"/>
                  <a:pt x="114304" y="159543"/>
                </a:cubicBezTo>
                <a:cubicBezTo>
                  <a:pt x="105877" y="159543"/>
                  <a:pt x="97624" y="160277"/>
                  <a:pt x="89685" y="161687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FBB3BF0-D4B8-30F0-0C53-E790587C5B54}"/>
              </a:ext>
            </a:extLst>
          </p:cNvPr>
          <p:cNvGrpSpPr/>
          <p:nvPr/>
        </p:nvGrpSpPr>
        <p:grpSpPr>
          <a:xfrm>
            <a:off x="3457700" y="4809929"/>
            <a:ext cx="572825" cy="572825"/>
            <a:chOff x="7836875" y="-1304754"/>
            <a:chExt cx="754889" cy="75488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37B31E6-BD78-F384-8DF7-CE52D957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6875" y="-1304754"/>
              <a:ext cx="754889" cy="754889"/>
            </a:xfrm>
            <a:prstGeom prst="rect">
              <a:avLst/>
            </a:prstGeom>
          </p:spPr>
        </p:pic>
        <p:sp>
          <p:nvSpPr>
            <p:cNvPr id="41" name="Рисунок 109">
              <a:extLst>
                <a:ext uri="{FF2B5EF4-FFF2-40B4-BE49-F238E27FC236}">
                  <a16:creationId xmlns:a16="http://schemas.microsoft.com/office/drawing/2014/main" id="{6C4D7433-6594-E6B9-72EF-761F450EB025}"/>
                </a:ext>
              </a:extLst>
            </p:cNvPr>
            <p:cNvSpPr/>
            <p:nvPr/>
          </p:nvSpPr>
          <p:spPr>
            <a:xfrm>
              <a:off x="8090644" y="-1106951"/>
              <a:ext cx="267155" cy="340298"/>
            </a:xfrm>
            <a:custGeom>
              <a:avLst/>
              <a:gdLst>
                <a:gd name="connsiteX0" fmla="*/ 135755 w 209380"/>
                <a:gd name="connsiteY0" fmla="*/ 44432 h 266705"/>
                <a:gd name="connsiteX1" fmla="*/ 133350 w 209380"/>
                <a:gd name="connsiteY1" fmla="*/ 38106 h 266705"/>
                <a:gd name="connsiteX2" fmla="*/ 133350 w 209380"/>
                <a:gd name="connsiteY2" fmla="*/ 22331 h 266705"/>
                <a:gd name="connsiteX3" fmla="*/ 129419 w 209380"/>
                <a:gd name="connsiteY3" fmla="*/ 23627 h 266705"/>
                <a:gd name="connsiteX4" fmla="*/ 30177 w 209380"/>
                <a:gd name="connsiteY4" fmla="*/ 118435 h 266705"/>
                <a:gd name="connsiteX5" fmla="*/ 51945 w 209380"/>
                <a:gd name="connsiteY5" fmla="*/ 209556 h 266705"/>
                <a:gd name="connsiteX6" fmla="*/ 138008 w 209380"/>
                <a:gd name="connsiteY6" fmla="*/ 209556 h 266705"/>
                <a:gd name="connsiteX7" fmla="*/ 129761 w 209380"/>
                <a:gd name="connsiteY7" fmla="*/ 157521 h 266705"/>
                <a:gd name="connsiteX8" fmla="*/ 125129 w 209380"/>
                <a:gd name="connsiteY8" fmla="*/ 149685 h 266705"/>
                <a:gd name="connsiteX9" fmla="*/ 122329 w 209380"/>
                <a:gd name="connsiteY9" fmla="*/ 144798 h 266705"/>
                <a:gd name="connsiteX10" fmla="*/ 116308 w 209380"/>
                <a:gd name="connsiteY10" fmla="*/ 131799 h 266705"/>
                <a:gd name="connsiteX11" fmla="*/ 114375 w 209380"/>
                <a:gd name="connsiteY11" fmla="*/ 118909 h 266705"/>
                <a:gd name="connsiteX12" fmla="*/ 95250 w 209380"/>
                <a:gd name="connsiteY12" fmla="*/ 86131 h 266705"/>
                <a:gd name="connsiteX13" fmla="*/ 104775 w 209380"/>
                <a:gd name="connsiteY13" fmla="*/ 76606 h 266705"/>
                <a:gd name="connsiteX14" fmla="*/ 114300 w 209380"/>
                <a:gd name="connsiteY14" fmla="*/ 86131 h 266705"/>
                <a:gd name="connsiteX15" fmla="*/ 114350 w 209380"/>
                <a:gd name="connsiteY15" fmla="*/ 87558 h 266705"/>
                <a:gd name="connsiteX16" fmla="*/ 142396 w 209380"/>
                <a:gd name="connsiteY16" fmla="*/ 101590 h 266705"/>
                <a:gd name="connsiteX17" fmla="*/ 153693 w 209380"/>
                <a:gd name="connsiteY17" fmla="*/ 102191 h 266705"/>
                <a:gd name="connsiteX18" fmla="*/ 174415 w 209380"/>
                <a:gd name="connsiteY18" fmla="*/ 119286 h 266705"/>
                <a:gd name="connsiteX19" fmla="*/ 176954 w 209380"/>
                <a:gd name="connsiteY19" fmla="*/ 119319 h 266705"/>
                <a:gd name="connsiteX20" fmla="*/ 189696 w 209380"/>
                <a:gd name="connsiteY20" fmla="*/ 107966 h 266705"/>
                <a:gd name="connsiteX21" fmla="*/ 190124 w 209380"/>
                <a:gd name="connsiteY21" fmla="*/ 105621 h 266705"/>
                <a:gd name="connsiteX22" fmla="*/ 135755 w 209380"/>
                <a:gd name="connsiteY22" fmla="*/ 44432 h 266705"/>
                <a:gd name="connsiteX23" fmla="*/ 47314 w 209380"/>
                <a:gd name="connsiteY23" fmla="*/ 228606 h 266705"/>
                <a:gd name="connsiteX24" fmla="*/ 47149 w 209380"/>
                <a:gd name="connsiteY24" fmla="*/ 228606 h 266705"/>
                <a:gd name="connsiteX25" fmla="*/ 19050 w 209380"/>
                <a:gd name="connsiteY25" fmla="*/ 228606 h 266705"/>
                <a:gd name="connsiteX26" fmla="*/ 9525 w 209380"/>
                <a:gd name="connsiteY26" fmla="*/ 219081 h 266705"/>
                <a:gd name="connsiteX27" fmla="*/ 19050 w 209380"/>
                <a:gd name="connsiteY27" fmla="*/ 209556 h 266705"/>
                <a:gd name="connsiteX28" fmla="*/ 29324 w 209380"/>
                <a:gd name="connsiteY28" fmla="*/ 209556 h 266705"/>
                <a:gd name="connsiteX29" fmla="*/ 11398 w 209380"/>
                <a:gd name="connsiteY29" fmla="*/ 115234 h 266705"/>
                <a:gd name="connsiteX30" fmla="*/ 140313 w 209380"/>
                <a:gd name="connsiteY30" fmla="*/ 357 h 266705"/>
                <a:gd name="connsiteX31" fmla="*/ 152400 w 209380"/>
                <a:gd name="connsiteY31" fmla="*/ 9531 h 266705"/>
                <a:gd name="connsiteX32" fmla="*/ 152400 w 209380"/>
                <a:gd name="connsiteY32" fmla="*/ 34486 h 266705"/>
                <a:gd name="connsiteX33" fmla="*/ 204586 w 209380"/>
                <a:gd name="connsiteY33" fmla="*/ 93226 h 266705"/>
                <a:gd name="connsiteX34" fmla="*/ 202380 w 209380"/>
                <a:gd name="connsiteY34" fmla="*/ 122179 h 266705"/>
                <a:gd name="connsiteX35" fmla="*/ 189622 w 209380"/>
                <a:gd name="connsiteY35" fmla="*/ 133546 h 266705"/>
                <a:gd name="connsiteX36" fmla="*/ 161851 w 209380"/>
                <a:gd name="connsiteY36" fmla="*/ 133592 h 266705"/>
                <a:gd name="connsiteX37" fmla="*/ 146449 w 209380"/>
                <a:gd name="connsiteY37" fmla="*/ 120905 h 266705"/>
                <a:gd name="connsiteX38" fmla="*/ 133697 w 209380"/>
                <a:gd name="connsiteY38" fmla="*/ 123629 h 266705"/>
                <a:gd name="connsiteX39" fmla="*/ 139513 w 209380"/>
                <a:gd name="connsiteY39" fmla="*/ 136223 h 266705"/>
                <a:gd name="connsiteX40" fmla="*/ 142577 w 209380"/>
                <a:gd name="connsiteY40" fmla="*/ 141659 h 266705"/>
                <a:gd name="connsiteX41" fmla="*/ 147722 w 209380"/>
                <a:gd name="connsiteY41" fmla="*/ 150529 h 266705"/>
                <a:gd name="connsiteX42" fmla="*/ 159080 w 209380"/>
                <a:gd name="connsiteY42" fmla="*/ 209556 h 266705"/>
                <a:gd name="connsiteX43" fmla="*/ 171450 w 209380"/>
                <a:gd name="connsiteY43" fmla="*/ 209556 h 266705"/>
                <a:gd name="connsiteX44" fmla="*/ 180975 w 209380"/>
                <a:gd name="connsiteY44" fmla="*/ 219081 h 266705"/>
                <a:gd name="connsiteX45" fmla="*/ 171450 w 209380"/>
                <a:gd name="connsiteY45" fmla="*/ 228606 h 266705"/>
                <a:gd name="connsiteX46" fmla="*/ 47314 w 209380"/>
                <a:gd name="connsiteY46" fmla="*/ 228606 h 266705"/>
                <a:gd name="connsiteX47" fmla="*/ 180927 w 209380"/>
                <a:gd name="connsiteY47" fmla="*/ 266706 h 266705"/>
                <a:gd name="connsiteX48" fmla="*/ 9525 w 209380"/>
                <a:gd name="connsiteY48" fmla="*/ 266706 h 266705"/>
                <a:gd name="connsiteX49" fmla="*/ 0 w 209380"/>
                <a:gd name="connsiteY49" fmla="*/ 257181 h 266705"/>
                <a:gd name="connsiteX50" fmla="*/ 9525 w 209380"/>
                <a:gd name="connsiteY50" fmla="*/ 247656 h 266705"/>
                <a:gd name="connsiteX51" fmla="*/ 180927 w 209380"/>
                <a:gd name="connsiteY51" fmla="*/ 247656 h 266705"/>
                <a:gd name="connsiteX52" fmla="*/ 190452 w 209380"/>
                <a:gd name="connsiteY52" fmla="*/ 257181 h 266705"/>
                <a:gd name="connsiteX53" fmla="*/ 180927 w 209380"/>
                <a:gd name="connsiteY53" fmla="*/ 266706 h 26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09380" h="266705">
                  <a:moveTo>
                    <a:pt x="135755" y="44432"/>
                  </a:moveTo>
                  <a:cubicBezTo>
                    <a:pt x="134205" y="42689"/>
                    <a:pt x="133350" y="40438"/>
                    <a:pt x="133350" y="38106"/>
                  </a:cubicBezTo>
                  <a:lnTo>
                    <a:pt x="133350" y="22331"/>
                  </a:lnTo>
                  <a:lnTo>
                    <a:pt x="129419" y="23627"/>
                  </a:lnTo>
                  <a:cubicBezTo>
                    <a:pt x="68473" y="44191"/>
                    <a:pt x="37190" y="77291"/>
                    <a:pt x="30177" y="118435"/>
                  </a:cubicBezTo>
                  <a:cubicBezTo>
                    <a:pt x="24760" y="150214"/>
                    <a:pt x="35122" y="186300"/>
                    <a:pt x="51945" y="209556"/>
                  </a:cubicBezTo>
                  <a:lnTo>
                    <a:pt x="138008" y="209556"/>
                  </a:lnTo>
                  <a:cubicBezTo>
                    <a:pt x="146625" y="194475"/>
                    <a:pt x="143270" y="180564"/>
                    <a:pt x="129761" y="157521"/>
                  </a:cubicBezTo>
                  <a:lnTo>
                    <a:pt x="125129" y="149685"/>
                  </a:lnTo>
                  <a:lnTo>
                    <a:pt x="122329" y="144798"/>
                  </a:lnTo>
                  <a:cubicBezTo>
                    <a:pt x="119579" y="139843"/>
                    <a:pt x="117642" y="135754"/>
                    <a:pt x="116308" y="131799"/>
                  </a:cubicBezTo>
                  <a:cubicBezTo>
                    <a:pt x="114785" y="127290"/>
                    <a:pt x="114107" y="122977"/>
                    <a:pt x="114375" y="118909"/>
                  </a:cubicBezTo>
                  <a:cubicBezTo>
                    <a:pt x="103300" y="112771"/>
                    <a:pt x="95250" y="101063"/>
                    <a:pt x="95250" y="86131"/>
                  </a:cubicBezTo>
                  <a:cubicBezTo>
                    <a:pt x="95250" y="80870"/>
                    <a:pt x="99514" y="76606"/>
                    <a:pt x="104775" y="76606"/>
                  </a:cubicBezTo>
                  <a:cubicBezTo>
                    <a:pt x="110036" y="76606"/>
                    <a:pt x="114300" y="80870"/>
                    <a:pt x="114300" y="86131"/>
                  </a:cubicBezTo>
                  <a:lnTo>
                    <a:pt x="114350" y="87558"/>
                  </a:lnTo>
                  <a:cubicBezTo>
                    <a:pt x="115343" y="101617"/>
                    <a:pt x="130922" y="109152"/>
                    <a:pt x="142396" y="101590"/>
                  </a:cubicBezTo>
                  <a:cubicBezTo>
                    <a:pt x="145886" y="99290"/>
                    <a:pt x="150467" y="99534"/>
                    <a:pt x="153693" y="102191"/>
                  </a:cubicBezTo>
                  <a:lnTo>
                    <a:pt x="174415" y="119286"/>
                  </a:lnTo>
                  <a:cubicBezTo>
                    <a:pt x="175127" y="119951"/>
                    <a:pt x="176227" y="119966"/>
                    <a:pt x="176954" y="119319"/>
                  </a:cubicBezTo>
                  <a:lnTo>
                    <a:pt x="189696" y="107966"/>
                  </a:lnTo>
                  <a:cubicBezTo>
                    <a:pt x="190456" y="107287"/>
                    <a:pt x="190544" y="106139"/>
                    <a:pt x="190124" y="105621"/>
                  </a:cubicBezTo>
                  <a:lnTo>
                    <a:pt x="135755" y="44432"/>
                  </a:lnTo>
                  <a:close/>
                  <a:moveTo>
                    <a:pt x="47314" y="228606"/>
                  </a:moveTo>
                  <a:lnTo>
                    <a:pt x="47149" y="228606"/>
                  </a:lnTo>
                  <a:lnTo>
                    <a:pt x="19050" y="228606"/>
                  </a:lnTo>
                  <a:cubicBezTo>
                    <a:pt x="13790" y="228606"/>
                    <a:pt x="9525" y="224341"/>
                    <a:pt x="9525" y="219081"/>
                  </a:cubicBezTo>
                  <a:cubicBezTo>
                    <a:pt x="9525" y="213820"/>
                    <a:pt x="13790" y="209556"/>
                    <a:pt x="19050" y="209556"/>
                  </a:cubicBezTo>
                  <a:lnTo>
                    <a:pt x="29324" y="209556"/>
                  </a:lnTo>
                  <a:cubicBezTo>
                    <a:pt x="14102" y="182986"/>
                    <a:pt x="5881" y="147595"/>
                    <a:pt x="11398" y="115234"/>
                  </a:cubicBezTo>
                  <a:cubicBezTo>
                    <a:pt x="20329" y="62837"/>
                    <a:pt x="62100" y="22197"/>
                    <a:pt x="140313" y="357"/>
                  </a:cubicBezTo>
                  <a:cubicBezTo>
                    <a:pt x="146385" y="-1339"/>
                    <a:pt x="152400" y="3226"/>
                    <a:pt x="152400" y="9531"/>
                  </a:cubicBezTo>
                  <a:lnTo>
                    <a:pt x="152400" y="34486"/>
                  </a:lnTo>
                  <a:lnTo>
                    <a:pt x="204586" y="93226"/>
                  </a:lnTo>
                  <a:cubicBezTo>
                    <a:pt x="211752" y="101896"/>
                    <a:pt x="210778" y="114674"/>
                    <a:pt x="202380" y="122179"/>
                  </a:cubicBezTo>
                  <a:lnTo>
                    <a:pt x="189622" y="133546"/>
                  </a:lnTo>
                  <a:cubicBezTo>
                    <a:pt x="181534" y="140743"/>
                    <a:pt x="169300" y="140590"/>
                    <a:pt x="161851" y="133592"/>
                  </a:cubicBezTo>
                  <a:lnTo>
                    <a:pt x="146449" y="120905"/>
                  </a:lnTo>
                  <a:cubicBezTo>
                    <a:pt x="142279" y="122619"/>
                    <a:pt x="137967" y="123498"/>
                    <a:pt x="133697" y="123629"/>
                  </a:cubicBezTo>
                  <a:cubicBezTo>
                    <a:pt x="134457" y="126469"/>
                    <a:pt x="136297" y="130382"/>
                    <a:pt x="139513" y="136223"/>
                  </a:cubicBezTo>
                  <a:lnTo>
                    <a:pt x="142577" y="141659"/>
                  </a:lnTo>
                  <a:lnTo>
                    <a:pt x="147722" y="150529"/>
                  </a:lnTo>
                  <a:cubicBezTo>
                    <a:pt x="160916" y="173688"/>
                    <a:pt x="165739" y="191442"/>
                    <a:pt x="159080" y="209556"/>
                  </a:cubicBezTo>
                  <a:lnTo>
                    <a:pt x="171450" y="209556"/>
                  </a:lnTo>
                  <a:cubicBezTo>
                    <a:pt x="176711" y="209556"/>
                    <a:pt x="180975" y="213820"/>
                    <a:pt x="180975" y="219081"/>
                  </a:cubicBezTo>
                  <a:cubicBezTo>
                    <a:pt x="180975" y="224341"/>
                    <a:pt x="176711" y="228606"/>
                    <a:pt x="171450" y="228606"/>
                  </a:cubicBezTo>
                  <a:lnTo>
                    <a:pt x="47314" y="228606"/>
                  </a:lnTo>
                  <a:close/>
                  <a:moveTo>
                    <a:pt x="180927" y="266706"/>
                  </a:moveTo>
                  <a:lnTo>
                    <a:pt x="9525" y="266706"/>
                  </a:lnTo>
                  <a:cubicBezTo>
                    <a:pt x="4265" y="266706"/>
                    <a:pt x="0" y="262441"/>
                    <a:pt x="0" y="257181"/>
                  </a:cubicBezTo>
                  <a:cubicBezTo>
                    <a:pt x="0" y="251920"/>
                    <a:pt x="4265" y="247656"/>
                    <a:pt x="9525" y="247656"/>
                  </a:cubicBezTo>
                  <a:lnTo>
                    <a:pt x="180927" y="247656"/>
                  </a:lnTo>
                  <a:cubicBezTo>
                    <a:pt x="186188" y="247656"/>
                    <a:pt x="190452" y="251920"/>
                    <a:pt x="190452" y="257181"/>
                  </a:cubicBezTo>
                  <a:cubicBezTo>
                    <a:pt x="190452" y="262441"/>
                    <a:pt x="186188" y="266706"/>
                    <a:pt x="180927" y="266706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204A4D8-6B7A-CDD4-EA4A-38DC89F00E14}"/>
              </a:ext>
            </a:extLst>
          </p:cNvPr>
          <p:cNvGrpSpPr/>
          <p:nvPr/>
        </p:nvGrpSpPr>
        <p:grpSpPr>
          <a:xfrm>
            <a:off x="10971790" y="3509936"/>
            <a:ext cx="572825" cy="572825"/>
            <a:chOff x="7054319" y="-1304754"/>
            <a:chExt cx="754889" cy="75488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12C2994-06E3-F5C8-7B31-33F3F24B1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4319" y="-1304754"/>
              <a:ext cx="754889" cy="754889"/>
            </a:xfrm>
            <a:prstGeom prst="rect">
              <a:avLst/>
            </a:prstGeom>
          </p:spPr>
        </p:pic>
        <p:sp>
          <p:nvSpPr>
            <p:cNvPr id="44" name="Рисунок 37">
              <a:extLst>
                <a:ext uri="{FF2B5EF4-FFF2-40B4-BE49-F238E27FC236}">
                  <a16:creationId xmlns:a16="http://schemas.microsoft.com/office/drawing/2014/main" id="{9573649E-1297-A4ED-EA52-0F20E3DAF5B8}"/>
                </a:ext>
              </a:extLst>
            </p:cNvPr>
            <p:cNvSpPr/>
            <p:nvPr/>
          </p:nvSpPr>
          <p:spPr>
            <a:xfrm>
              <a:off x="7266801" y="-1092270"/>
              <a:ext cx="329923" cy="329920"/>
            </a:xfrm>
            <a:custGeom>
              <a:avLst/>
              <a:gdLst>
                <a:gd name="connsiteX0" fmla="*/ 9527 w 209554"/>
                <a:gd name="connsiteY0" fmla="*/ 57133 h 209552"/>
                <a:gd name="connsiteX1" fmla="*/ 44959 w 209554"/>
                <a:gd name="connsiteY1" fmla="*/ 57133 h 209552"/>
                <a:gd name="connsiteX2" fmla="*/ 57439 w 209554"/>
                <a:gd name="connsiteY2" fmla="*/ 7217 h 209552"/>
                <a:gd name="connsiteX3" fmla="*/ 68989 w 209554"/>
                <a:gd name="connsiteY3" fmla="*/ 287 h 209552"/>
                <a:gd name="connsiteX4" fmla="*/ 75919 w 209554"/>
                <a:gd name="connsiteY4" fmla="*/ 11837 h 209552"/>
                <a:gd name="connsiteX5" fmla="*/ 64596 w 209554"/>
                <a:gd name="connsiteY5" fmla="*/ 57133 h 209552"/>
                <a:gd name="connsiteX6" fmla="*/ 144962 w 209554"/>
                <a:gd name="connsiteY6" fmla="*/ 57133 h 209552"/>
                <a:gd name="connsiteX7" fmla="*/ 133639 w 209554"/>
                <a:gd name="connsiteY7" fmla="*/ 11837 h 209552"/>
                <a:gd name="connsiteX8" fmla="*/ 140569 w 209554"/>
                <a:gd name="connsiteY8" fmla="*/ 287 h 209552"/>
                <a:gd name="connsiteX9" fmla="*/ 152119 w 209554"/>
                <a:gd name="connsiteY9" fmla="*/ 7217 h 209552"/>
                <a:gd name="connsiteX10" fmla="*/ 164599 w 209554"/>
                <a:gd name="connsiteY10" fmla="*/ 57133 h 209552"/>
                <a:gd name="connsiteX11" fmla="*/ 200027 w 209554"/>
                <a:gd name="connsiteY11" fmla="*/ 57133 h 209552"/>
                <a:gd name="connsiteX12" fmla="*/ 209434 w 209554"/>
                <a:gd name="connsiteY12" fmla="*/ 68151 h 209552"/>
                <a:gd name="connsiteX13" fmla="*/ 188270 w 209554"/>
                <a:gd name="connsiteY13" fmla="*/ 201520 h 209552"/>
                <a:gd name="connsiteX14" fmla="*/ 178863 w 209554"/>
                <a:gd name="connsiteY14" fmla="*/ 209552 h 209552"/>
                <a:gd name="connsiteX15" fmla="*/ 30692 w 209554"/>
                <a:gd name="connsiteY15" fmla="*/ 209552 h 209552"/>
                <a:gd name="connsiteX16" fmla="*/ 21284 w 209554"/>
                <a:gd name="connsiteY16" fmla="*/ 201520 h 209552"/>
                <a:gd name="connsiteX17" fmla="*/ 120 w 209554"/>
                <a:gd name="connsiteY17" fmla="*/ 68151 h 209552"/>
                <a:gd name="connsiteX18" fmla="*/ 9527 w 209554"/>
                <a:gd name="connsiteY18" fmla="*/ 57133 h 209552"/>
                <a:gd name="connsiteX19" fmla="*/ 188871 w 209554"/>
                <a:gd name="connsiteY19" fmla="*/ 76183 h 209552"/>
                <a:gd name="connsiteX20" fmla="*/ 20683 w 209554"/>
                <a:gd name="connsiteY20" fmla="*/ 76183 h 209552"/>
                <a:gd name="connsiteX21" fmla="*/ 38824 w 209554"/>
                <a:gd name="connsiteY21" fmla="*/ 190502 h 209552"/>
                <a:gd name="connsiteX22" fmla="*/ 170730 w 209554"/>
                <a:gd name="connsiteY22" fmla="*/ 190502 h 209552"/>
                <a:gd name="connsiteX23" fmla="*/ 188871 w 209554"/>
                <a:gd name="connsiteY23" fmla="*/ 76183 h 209552"/>
                <a:gd name="connsiteX24" fmla="*/ 61907 w 209554"/>
                <a:gd name="connsiteY24" fmla="*/ 123827 h 209552"/>
                <a:gd name="connsiteX25" fmla="*/ 147651 w 209554"/>
                <a:gd name="connsiteY25" fmla="*/ 123827 h 209552"/>
                <a:gd name="connsiteX26" fmla="*/ 157176 w 209554"/>
                <a:gd name="connsiteY26" fmla="*/ 114302 h 209552"/>
                <a:gd name="connsiteX27" fmla="*/ 147651 w 209554"/>
                <a:gd name="connsiteY27" fmla="*/ 104777 h 209552"/>
                <a:gd name="connsiteX28" fmla="*/ 61907 w 209554"/>
                <a:gd name="connsiteY28" fmla="*/ 104777 h 209552"/>
                <a:gd name="connsiteX29" fmla="*/ 52382 w 209554"/>
                <a:gd name="connsiteY29" fmla="*/ 114302 h 209552"/>
                <a:gd name="connsiteX30" fmla="*/ 61907 w 209554"/>
                <a:gd name="connsiteY30" fmla="*/ 123827 h 209552"/>
                <a:gd name="connsiteX31" fmla="*/ 61907 w 209554"/>
                <a:gd name="connsiteY31" fmla="*/ 161927 h 209552"/>
                <a:gd name="connsiteX32" fmla="*/ 147651 w 209554"/>
                <a:gd name="connsiteY32" fmla="*/ 161927 h 209552"/>
                <a:gd name="connsiteX33" fmla="*/ 157176 w 209554"/>
                <a:gd name="connsiteY33" fmla="*/ 152402 h 209552"/>
                <a:gd name="connsiteX34" fmla="*/ 147651 w 209554"/>
                <a:gd name="connsiteY34" fmla="*/ 142877 h 209552"/>
                <a:gd name="connsiteX35" fmla="*/ 61907 w 209554"/>
                <a:gd name="connsiteY35" fmla="*/ 142877 h 209552"/>
                <a:gd name="connsiteX36" fmla="*/ 52382 w 209554"/>
                <a:gd name="connsiteY36" fmla="*/ 152402 h 209552"/>
                <a:gd name="connsiteX37" fmla="*/ 61907 w 209554"/>
                <a:gd name="connsiteY37" fmla="*/ 161927 h 20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9554" h="209552">
                  <a:moveTo>
                    <a:pt x="9527" y="57133"/>
                  </a:moveTo>
                  <a:lnTo>
                    <a:pt x="44959" y="57133"/>
                  </a:lnTo>
                  <a:lnTo>
                    <a:pt x="57439" y="7217"/>
                  </a:lnTo>
                  <a:cubicBezTo>
                    <a:pt x="58714" y="2114"/>
                    <a:pt x="63885" y="-989"/>
                    <a:pt x="68989" y="287"/>
                  </a:cubicBezTo>
                  <a:cubicBezTo>
                    <a:pt x="74092" y="1563"/>
                    <a:pt x="77196" y="6734"/>
                    <a:pt x="75919" y="11837"/>
                  </a:cubicBezTo>
                  <a:lnTo>
                    <a:pt x="64596" y="57133"/>
                  </a:lnTo>
                  <a:lnTo>
                    <a:pt x="144962" y="57133"/>
                  </a:lnTo>
                  <a:lnTo>
                    <a:pt x="133639" y="11837"/>
                  </a:lnTo>
                  <a:cubicBezTo>
                    <a:pt x="132363" y="6734"/>
                    <a:pt x="135466" y="1563"/>
                    <a:pt x="140569" y="287"/>
                  </a:cubicBezTo>
                  <a:cubicBezTo>
                    <a:pt x="145673" y="-989"/>
                    <a:pt x="150844" y="2114"/>
                    <a:pt x="152119" y="7217"/>
                  </a:cubicBezTo>
                  <a:lnTo>
                    <a:pt x="164599" y="57133"/>
                  </a:lnTo>
                  <a:lnTo>
                    <a:pt x="200027" y="57133"/>
                  </a:lnTo>
                  <a:cubicBezTo>
                    <a:pt x="205883" y="57133"/>
                    <a:pt x="210352" y="62367"/>
                    <a:pt x="209434" y="68151"/>
                  </a:cubicBezTo>
                  <a:lnTo>
                    <a:pt x="188270" y="201520"/>
                  </a:lnTo>
                  <a:cubicBezTo>
                    <a:pt x="187536" y="206146"/>
                    <a:pt x="183547" y="209552"/>
                    <a:pt x="178863" y="209552"/>
                  </a:cubicBezTo>
                  <a:lnTo>
                    <a:pt x="30692" y="209552"/>
                  </a:lnTo>
                  <a:cubicBezTo>
                    <a:pt x="26007" y="209552"/>
                    <a:pt x="22019" y="206146"/>
                    <a:pt x="21284" y="201520"/>
                  </a:cubicBezTo>
                  <a:lnTo>
                    <a:pt x="120" y="68151"/>
                  </a:lnTo>
                  <a:cubicBezTo>
                    <a:pt x="-798" y="62367"/>
                    <a:pt x="3671" y="57133"/>
                    <a:pt x="9527" y="57133"/>
                  </a:cubicBezTo>
                  <a:close/>
                  <a:moveTo>
                    <a:pt x="188871" y="76183"/>
                  </a:moveTo>
                  <a:lnTo>
                    <a:pt x="20683" y="76183"/>
                  </a:lnTo>
                  <a:lnTo>
                    <a:pt x="38824" y="190502"/>
                  </a:lnTo>
                  <a:lnTo>
                    <a:pt x="170730" y="190502"/>
                  </a:lnTo>
                  <a:lnTo>
                    <a:pt x="188871" y="76183"/>
                  </a:lnTo>
                  <a:close/>
                  <a:moveTo>
                    <a:pt x="61907" y="123827"/>
                  </a:moveTo>
                  <a:lnTo>
                    <a:pt x="147651" y="123827"/>
                  </a:lnTo>
                  <a:cubicBezTo>
                    <a:pt x="152912" y="123827"/>
                    <a:pt x="157176" y="119563"/>
                    <a:pt x="157176" y="114302"/>
                  </a:cubicBezTo>
                  <a:cubicBezTo>
                    <a:pt x="157176" y="109042"/>
                    <a:pt x="152912" y="104777"/>
                    <a:pt x="147651" y="104777"/>
                  </a:cubicBezTo>
                  <a:lnTo>
                    <a:pt x="61907" y="104777"/>
                  </a:lnTo>
                  <a:cubicBezTo>
                    <a:pt x="56646" y="104777"/>
                    <a:pt x="52382" y="109042"/>
                    <a:pt x="52382" y="114302"/>
                  </a:cubicBezTo>
                  <a:cubicBezTo>
                    <a:pt x="52382" y="119563"/>
                    <a:pt x="56646" y="123827"/>
                    <a:pt x="61907" y="123827"/>
                  </a:cubicBezTo>
                  <a:close/>
                  <a:moveTo>
                    <a:pt x="61907" y="161927"/>
                  </a:moveTo>
                  <a:lnTo>
                    <a:pt x="147651" y="161927"/>
                  </a:lnTo>
                  <a:cubicBezTo>
                    <a:pt x="152912" y="161927"/>
                    <a:pt x="157176" y="157663"/>
                    <a:pt x="157176" y="152402"/>
                  </a:cubicBezTo>
                  <a:cubicBezTo>
                    <a:pt x="157176" y="147142"/>
                    <a:pt x="152912" y="142877"/>
                    <a:pt x="147651" y="142877"/>
                  </a:cubicBezTo>
                  <a:lnTo>
                    <a:pt x="61907" y="142877"/>
                  </a:lnTo>
                  <a:cubicBezTo>
                    <a:pt x="56646" y="142877"/>
                    <a:pt x="52382" y="147142"/>
                    <a:pt x="52382" y="152402"/>
                  </a:cubicBezTo>
                  <a:cubicBezTo>
                    <a:pt x="52382" y="157663"/>
                    <a:pt x="56646" y="161927"/>
                    <a:pt x="61907" y="161927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2EFE994-4816-3FED-58A1-998F01C68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6901" y="4803239"/>
            <a:ext cx="572825" cy="572825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7F1B204-C46E-76FF-8DFC-5CCCF190A25B}"/>
              </a:ext>
            </a:extLst>
          </p:cNvPr>
          <p:cNvGrpSpPr/>
          <p:nvPr/>
        </p:nvGrpSpPr>
        <p:grpSpPr>
          <a:xfrm>
            <a:off x="10288105" y="2169040"/>
            <a:ext cx="572825" cy="572825"/>
            <a:chOff x="10423988" y="-646382"/>
            <a:chExt cx="754889" cy="75488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2EFE994-4816-3FED-58A1-998F01C68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23988" y="-646382"/>
              <a:ext cx="754889" cy="754889"/>
            </a:xfrm>
            <a:prstGeom prst="rect">
              <a:avLst/>
            </a:prstGeom>
          </p:spPr>
        </p:pic>
        <p:sp>
          <p:nvSpPr>
            <p:cNvPr id="38" name="Рисунок 447">
              <a:extLst>
                <a:ext uri="{FF2B5EF4-FFF2-40B4-BE49-F238E27FC236}">
                  <a16:creationId xmlns:a16="http://schemas.microsoft.com/office/drawing/2014/main" id="{2D2CD9C1-D002-6E3E-D651-ACF7DB9DFF35}"/>
                </a:ext>
              </a:extLst>
            </p:cNvPr>
            <p:cNvSpPr/>
            <p:nvPr/>
          </p:nvSpPr>
          <p:spPr>
            <a:xfrm>
              <a:off x="10651470" y="-460097"/>
              <a:ext cx="299924" cy="344913"/>
            </a:xfrm>
            <a:custGeom>
              <a:avLst/>
              <a:gdLst>
                <a:gd name="connsiteX0" fmla="*/ 95250 w 190500"/>
                <a:gd name="connsiteY0" fmla="*/ 104775 h 219075"/>
                <a:gd name="connsiteX1" fmla="*/ 47625 w 190500"/>
                <a:gd name="connsiteY1" fmla="*/ 57150 h 219075"/>
                <a:gd name="connsiteX2" fmla="*/ 47625 w 190500"/>
                <a:gd name="connsiteY2" fmla="*/ 47625 h 219075"/>
                <a:gd name="connsiteX3" fmla="*/ 95250 w 190500"/>
                <a:gd name="connsiteY3" fmla="*/ 0 h 219075"/>
                <a:gd name="connsiteX4" fmla="*/ 142875 w 190500"/>
                <a:gd name="connsiteY4" fmla="*/ 47625 h 219075"/>
                <a:gd name="connsiteX5" fmla="*/ 142875 w 190500"/>
                <a:gd name="connsiteY5" fmla="*/ 57150 h 219075"/>
                <a:gd name="connsiteX6" fmla="*/ 95250 w 190500"/>
                <a:gd name="connsiteY6" fmla="*/ 104775 h 219075"/>
                <a:gd name="connsiteX7" fmla="*/ 95250 w 190500"/>
                <a:gd name="connsiteY7" fmla="*/ 85725 h 219075"/>
                <a:gd name="connsiteX8" fmla="*/ 123825 w 190500"/>
                <a:gd name="connsiteY8" fmla="*/ 57150 h 219075"/>
                <a:gd name="connsiteX9" fmla="*/ 123825 w 190500"/>
                <a:gd name="connsiteY9" fmla="*/ 47625 h 219075"/>
                <a:gd name="connsiteX10" fmla="*/ 95250 w 190500"/>
                <a:gd name="connsiteY10" fmla="*/ 19050 h 219075"/>
                <a:gd name="connsiteX11" fmla="*/ 66675 w 190500"/>
                <a:gd name="connsiteY11" fmla="*/ 47625 h 219075"/>
                <a:gd name="connsiteX12" fmla="*/ 66675 w 190500"/>
                <a:gd name="connsiteY12" fmla="*/ 57150 h 219075"/>
                <a:gd name="connsiteX13" fmla="*/ 95250 w 190500"/>
                <a:gd name="connsiteY13" fmla="*/ 85725 h 219075"/>
                <a:gd name="connsiteX14" fmla="*/ 161925 w 190500"/>
                <a:gd name="connsiteY14" fmla="*/ 219075 h 219075"/>
                <a:gd name="connsiteX15" fmla="*/ 28575 w 190500"/>
                <a:gd name="connsiteY15" fmla="*/ 219075 h 219075"/>
                <a:gd name="connsiteX16" fmla="*/ 0 w 190500"/>
                <a:gd name="connsiteY16" fmla="*/ 190500 h 219075"/>
                <a:gd name="connsiteX17" fmla="*/ 0 w 190500"/>
                <a:gd name="connsiteY17" fmla="*/ 180975 h 219075"/>
                <a:gd name="connsiteX18" fmla="*/ 57150 w 190500"/>
                <a:gd name="connsiteY18" fmla="*/ 123825 h 219075"/>
                <a:gd name="connsiteX19" fmla="*/ 133350 w 190500"/>
                <a:gd name="connsiteY19" fmla="*/ 123825 h 219075"/>
                <a:gd name="connsiteX20" fmla="*/ 190500 w 190500"/>
                <a:gd name="connsiteY20" fmla="*/ 180975 h 219075"/>
                <a:gd name="connsiteX21" fmla="*/ 190500 w 190500"/>
                <a:gd name="connsiteY21" fmla="*/ 190500 h 219075"/>
                <a:gd name="connsiteX22" fmla="*/ 161925 w 190500"/>
                <a:gd name="connsiteY22" fmla="*/ 219075 h 219075"/>
                <a:gd name="connsiteX23" fmla="*/ 161925 w 190500"/>
                <a:gd name="connsiteY23" fmla="*/ 200025 h 219075"/>
                <a:gd name="connsiteX24" fmla="*/ 171450 w 190500"/>
                <a:gd name="connsiteY24" fmla="*/ 190500 h 219075"/>
                <a:gd name="connsiteX25" fmla="*/ 171450 w 190500"/>
                <a:gd name="connsiteY25" fmla="*/ 180975 h 219075"/>
                <a:gd name="connsiteX26" fmla="*/ 133350 w 190500"/>
                <a:gd name="connsiteY26" fmla="*/ 142875 h 219075"/>
                <a:gd name="connsiteX27" fmla="*/ 57150 w 190500"/>
                <a:gd name="connsiteY27" fmla="*/ 142875 h 219075"/>
                <a:gd name="connsiteX28" fmla="*/ 19050 w 190500"/>
                <a:gd name="connsiteY28" fmla="*/ 180975 h 219075"/>
                <a:gd name="connsiteX29" fmla="*/ 19050 w 190500"/>
                <a:gd name="connsiteY29" fmla="*/ 190500 h 219075"/>
                <a:gd name="connsiteX30" fmla="*/ 28575 w 190500"/>
                <a:gd name="connsiteY30" fmla="*/ 200025 h 219075"/>
                <a:gd name="connsiteX31" fmla="*/ 161925 w 190500"/>
                <a:gd name="connsiteY31" fmla="*/ 20002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0500" h="219075">
                  <a:moveTo>
                    <a:pt x="95250" y="104775"/>
                  </a:moveTo>
                  <a:cubicBezTo>
                    <a:pt x="68949" y="104775"/>
                    <a:pt x="47625" y="83451"/>
                    <a:pt x="47625" y="57150"/>
                  </a:cubicBezTo>
                  <a:lnTo>
                    <a:pt x="47625" y="47625"/>
                  </a:lnTo>
                  <a:cubicBezTo>
                    <a:pt x="47625" y="21324"/>
                    <a:pt x="68949" y="0"/>
                    <a:pt x="95250" y="0"/>
                  </a:cubicBezTo>
                  <a:cubicBezTo>
                    <a:pt x="121551" y="0"/>
                    <a:pt x="142875" y="21324"/>
                    <a:pt x="142875" y="47625"/>
                  </a:cubicBezTo>
                  <a:lnTo>
                    <a:pt x="142875" y="57150"/>
                  </a:lnTo>
                  <a:cubicBezTo>
                    <a:pt x="142875" y="83451"/>
                    <a:pt x="121551" y="104775"/>
                    <a:pt x="95250" y="104775"/>
                  </a:cubicBezTo>
                  <a:close/>
                  <a:moveTo>
                    <a:pt x="95250" y="85725"/>
                  </a:moveTo>
                  <a:cubicBezTo>
                    <a:pt x="111030" y="85725"/>
                    <a:pt x="123825" y="72930"/>
                    <a:pt x="123825" y="57150"/>
                  </a:cubicBezTo>
                  <a:lnTo>
                    <a:pt x="123825" y="47625"/>
                  </a:lnTo>
                  <a:cubicBezTo>
                    <a:pt x="123825" y="31845"/>
                    <a:pt x="111030" y="19050"/>
                    <a:pt x="95250" y="19050"/>
                  </a:cubicBezTo>
                  <a:cubicBezTo>
                    <a:pt x="79470" y="19050"/>
                    <a:pt x="66675" y="31845"/>
                    <a:pt x="66675" y="47625"/>
                  </a:cubicBezTo>
                  <a:lnTo>
                    <a:pt x="66675" y="57150"/>
                  </a:lnTo>
                  <a:cubicBezTo>
                    <a:pt x="66675" y="72930"/>
                    <a:pt x="79470" y="85725"/>
                    <a:pt x="95250" y="85725"/>
                  </a:cubicBezTo>
                  <a:close/>
                  <a:moveTo>
                    <a:pt x="161925" y="219075"/>
                  </a:moveTo>
                  <a:lnTo>
                    <a:pt x="28575" y="219075"/>
                  </a:lnTo>
                  <a:cubicBezTo>
                    <a:pt x="12799" y="219075"/>
                    <a:pt x="0" y="206276"/>
                    <a:pt x="0" y="190500"/>
                  </a:cubicBezTo>
                  <a:lnTo>
                    <a:pt x="0" y="180975"/>
                  </a:lnTo>
                  <a:cubicBezTo>
                    <a:pt x="0" y="149409"/>
                    <a:pt x="25588" y="123825"/>
                    <a:pt x="57150" y="123825"/>
                  </a:cubicBezTo>
                  <a:lnTo>
                    <a:pt x="133350" y="123825"/>
                  </a:lnTo>
                  <a:cubicBezTo>
                    <a:pt x="164912" y="123825"/>
                    <a:pt x="190500" y="149409"/>
                    <a:pt x="190500" y="180975"/>
                  </a:cubicBezTo>
                  <a:lnTo>
                    <a:pt x="190500" y="190500"/>
                  </a:lnTo>
                  <a:cubicBezTo>
                    <a:pt x="190500" y="206276"/>
                    <a:pt x="177701" y="219075"/>
                    <a:pt x="161925" y="219075"/>
                  </a:cubicBezTo>
                  <a:close/>
                  <a:moveTo>
                    <a:pt x="161925" y="200025"/>
                  </a:moveTo>
                  <a:cubicBezTo>
                    <a:pt x="167180" y="200025"/>
                    <a:pt x="171450" y="195755"/>
                    <a:pt x="171450" y="190500"/>
                  </a:cubicBezTo>
                  <a:lnTo>
                    <a:pt x="171450" y="180975"/>
                  </a:lnTo>
                  <a:cubicBezTo>
                    <a:pt x="171450" y="159931"/>
                    <a:pt x="154392" y="142875"/>
                    <a:pt x="133350" y="142875"/>
                  </a:cubicBezTo>
                  <a:lnTo>
                    <a:pt x="57150" y="142875"/>
                  </a:lnTo>
                  <a:cubicBezTo>
                    <a:pt x="36108" y="142875"/>
                    <a:pt x="19050" y="159931"/>
                    <a:pt x="19050" y="180975"/>
                  </a:cubicBezTo>
                  <a:lnTo>
                    <a:pt x="19050" y="190500"/>
                  </a:lnTo>
                  <a:cubicBezTo>
                    <a:pt x="19050" y="195755"/>
                    <a:pt x="23320" y="200025"/>
                    <a:pt x="28575" y="200025"/>
                  </a:cubicBezTo>
                  <a:lnTo>
                    <a:pt x="161925" y="200025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C3F7237-CAA1-4C14-B96E-5381E81B573D}"/>
              </a:ext>
            </a:extLst>
          </p:cNvPr>
          <p:cNvGrpSpPr/>
          <p:nvPr/>
        </p:nvGrpSpPr>
        <p:grpSpPr>
          <a:xfrm>
            <a:off x="9070207" y="1162187"/>
            <a:ext cx="572825" cy="572825"/>
            <a:chOff x="10184543" y="-1304754"/>
            <a:chExt cx="754889" cy="75488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17AB2C-6E30-3727-F5D5-C8256E7BB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84543" y="-1304754"/>
              <a:ext cx="754889" cy="754889"/>
            </a:xfrm>
            <a:prstGeom prst="rect">
              <a:avLst/>
            </a:prstGeom>
          </p:spPr>
        </p:pic>
        <p:sp>
          <p:nvSpPr>
            <p:cNvPr id="35" name="Рисунок 435">
              <a:extLst>
                <a:ext uri="{FF2B5EF4-FFF2-40B4-BE49-F238E27FC236}">
                  <a16:creationId xmlns:a16="http://schemas.microsoft.com/office/drawing/2014/main" id="{1AF4D10C-A16C-0111-F2D1-2397A21A238D}"/>
                </a:ext>
              </a:extLst>
            </p:cNvPr>
            <p:cNvSpPr/>
            <p:nvPr/>
          </p:nvSpPr>
          <p:spPr>
            <a:xfrm>
              <a:off x="10362927" y="-1053100"/>
              <a:ext cx="419894" cy="284928"/>
            </a:xfrm>
            <a:custGeom>
              <a:avLst/>
              <a:gdLst>
                <a:gd name="connsiteX0" fmla="*/ 142876 w 266700"/>
                <a:gd name="connsiteY0" fmla="*/ 0 h 180975"/>
                <a:gd name="connsiteX1" fmla="*/ 206379 w 266700"/>
                <a:gd name="connsiteY1" fmla="*/ 0 h 180975"/>
                <a:gd name="connsiteX2" fmla="*/ 215056 w 266700"/>
                <a:gd name="connsiteY2" fmla="*/ 5597 h 180975"/>
                <a:gd name="connsiteX3" fmla="*/ 247013 w 266700"/>
                <a:gd name="connsiteY3" fmla="*/ 76200 h 180975"/>
                <a:gd name="connsiteX4" fmla="*/ 247650 w 266700"/>
                <a:gd name="connsiteY4" fmla="*/ 76200 h 180975"/>
                <a:gd name="connsiteX5" fmla="*/ 266700 w 266700"/>
                <a:gd name="connsiteY5" fmla="*/ 95250 h 180975"/>
                <a:gd name="connsiteX6" fmla="*/ 266700 w 266700"/>
                <a:gd name="connsiteY6" fmla="*/ 133350 h 180975"/>
                <a:gd name="connsiteX7" fmla="*/ 247650 w 266700"/>
                <a:gd name="connsiteY7" fmla="*/ 152400 h 180975"/>
                <a:gd name="connsiteX8" fmla="*/ 235350 w 266700"/>
                <a:gd name="connsiteY8" fmla="*/ 152400 h 180975"/>
                <a:gd name="connsiteX9" fmla="*/ 202350 w 266700"/>
                <a:gd name="connsiteY9" fmla="*/ 180975 h 180975"/>
                <a:gd name="connsiteX10" fmla="*/ 169350 w 266700"/>
                <a:gd name="connsiteY10" fmla="*/ 152400 h 180975"/>
                <a:gd name="connsiteX11" fmla="*/ 92475 w 266700"/>
                <a:gd name="connsiteY11" fmla="*/ 152400 h 180975"/>
                <a:gd name="connsiteX12" fmla="*/ 59475 w 266700"/>
                <a:gd name="connsiteY12" fmla="*/ 180975 h 180975"/>
                <a:gd name="connsiteX13" fmla="*/ 26475 w 266700"/>
                <a:gd name="connsiteY13" fmla="*/ 152400 h 180975"/>
                <a:gd name="connsiteX14" fmla="*/ 9525 w 266700"/>
                <a:gd name="connsiteY14" fmla="*/ 152400 h 180975"/>
                <a:gd name="connsiteX15" fmla="*/ 0 w 266700"/>
                <a:gd name="connsiteY15" fmla="*/ 142875 h 180975"/>
                <a:gd name="connsiteX16" fmla="*/ 0 w 266700"/>
                <a:gd name="connsiteY16" fmla="*/ 85725 h 180975"/>
                <a:gd name="connsiteX17" fmla="*/ 9525 w 266700"/>
                <a:gd name="connsiteY17" fmla="*/ 76200 h 180975"/>
                <a:gd name="connsiteX18" fmla="*/ 85721 w 266700"/>
                <a:gd name="connsiteY18" fmla="*/ 76200 h 180975"/>
                <a:gd name="connsiteX19" fmla="*/ 85715 w 266700"/>
                <a:gd name="connsiteY19" fmla="*/ 60474 h 180975"/>
                <a:gd name="connsiteX20" fmla="*/ 52578 w 266700"/>
                <a:gd name="connsiteY20" fmla="*/ 19050 h 180975"/>
                <a:gd name="connsiteX21" fmla="*/ 15135 w 266700"/>
                <a:gd name="connsiteY21" fmla="*/ 19050 h 180975"/>
                <a:gd name="connsiteX22" fmla="*/ 5674 w 266700"/>
                <a:gd name="connsiteY22" fmla="*/ 10636 h 180975"/>
                <a:gd name="connsiteX23" fmla="*/ 5610 w 266700"/>
                <a:gd name="connsiteY23" fmla="*/ 9525 h 180975"/>
                <a:gd name="connsiteX24" fmla="*/ 14024 w 266700"/>
                <a:gd name="connsiteY24" fmla="*/ 64 h 180975"/>
                <a:gd name="connsiteX25" fmla="*/ 15135 w 266700"/>
                <a:gd name="connsiteY25" fmla="*/ 0 h 180975"/>
                <a:gd name="connsiteX26" fmla="*/ 57150 w 266700"/>
                <a:gd name="connsiteY26" fmla="*/ 0 h 180975"/>
                <a:gd name="connsiteX27" fmla="*/ 63758 w 266700"/>
                <a:gd name="connsiteY27" fmla="*/ 2665 h 180975"/>
                <a:gd name="connsiteX28" fmla="*/ 64588 w 266700"/>
                <a:gd name="connsiteY28" fmla="*/ 3575 h 180975"/>
                <a:gd name="connsiteX29" fmla="*/ 102688 w 266700"/>
                <a:gd name="connsiteY29" fmla="*/ 51200 h 180975"/>
                <a:gd name="connsiteX30" fmla="*/ 104687 w 266700"/>
                <a:gd name="connsiteY30" fmla="*/ 55863 h 180975"/>
                <a:gd name="connsiteX31" fmla="*/ 104775 w 266700"/>
                <a:gd name="connsiteY31" fmla="*/ 57150 h 180975"/>
                <a:gd name="connsiteX32" fmla="*/ 104775 w 266700"/>
                <a:gd name="connsiteY32" fmla="*/ 76200 h 180975"/>
                <a:gd name="connsiteX33" fmla="*/ 133351 w 266700"/>
                <a:gd name="connsiteY33" fmla="*/ 76200 h 180975"/>
                <a:gd name="connsiteX34" fmla="*/ 133351 w 266700"/>
                <a:gd name="connsiteY34" fmla="*/ 9525 h 180975"/>
                <a:gd name="connsiteX35" fmla="*/ 142876 w 266700"/>
                <a:gd name="connsiteY35" fmla="*/ 0 h 180975"/>
                <a:gd name="connsiteX36" fmla="*/ 247650 w 266700"/>
                <a:gd name="connsiteY36" fmla="*/ 133350 h 180975"/>
                <a:gd name="connsiteX37" fmla="*/ 232480 w 266700"/>
                <a:gd name="connsiteY37" fmla="*/ 133350 h 180975"/>
                <a:gd name="connsiteX38" fmla="*/ 202350 w 266700"/>
                <a:gd name="connsiteY38" fmla="*/ 114300 h 180975"/>
                <a:gd name="connsiteX39" fmla="*/ 172220 w 266700"/>
                <a:gd name="connsiteY39" fmla="*/ 133350 h 180975"/>
                <a:gd name="connsiteX40" fmla="*/ 89605 w 266700"/>
                <a:gd name="connsiteY40" fmla="*/ 133350 h 180975"/>
                <a:gd name="connsiteX41" fmla="*/ 59475 w 266700"/>
                <a:gd name="connsiteY41" fmla="*/ 114300 h 180975"/>
                <a:gd name="connsiteX42" fmla="*/ 29345 w 266700"/>
                <a:gd name="connsiteY42" fmla="*/ 133350 h 180975"/>
                <a:gd name="connsiteX43" fmla="*/ 19050 w 266700"/>
                <a:gd name="connsiteY43" fmla="*/ 133350 h 180975"/>
                <a:gd name="connsiteX44" fmla="*/ 19050 w 266700"/>
                <a:gd name="connsiteY44" fmla="*/ 95250 h 180975"/>
                <a:gd name="connsiteX45" fmla="*/ 95250 w 266700"/>
                <a:gd name="connsiteY45" fmla="*/ 95250 h 180975"/>
                <a:gd name="connsiteX46" fmla="*/ 142876 w 266700"/>
                <a:gd name="connsiteY46" fmla="*/ 95250 h 180975"/>
                <a:gd name="connsiteX47" fmla="*/ 240869 w 266700"/>
                <a:gd name="connsiteY47" fmla="*/ 95250 h 180975"/>
                <a:gd name="connsiteX48" fmla="*/ 247650 w 266700"/>
                <a:gd name="connsiteY48" fmla="*/ 95250 h 180975"/>
                <a:gd name="connsiteX49" fmla="*/ 247650 w 266700"/>
                <a:gd name="connsiteY49" fmla="*/ 133350 h 180975"/>
                <a:gd name="connsiteX50" fmla="*/ 200235 w 266700"/>
                <a:gd name="connsiteY50" fmla="*/ 19050 h 180975"/>
                <a:gd name="connsiteX51" fmla="*/ 226104 w 266700"/>
                <a:gd name="connsiteY51" fmla="*/ 76200 h 180975"/>
                <a:gd name="connsiteX52" fmla="*/ 152400 w 266700"/>
                <a:gd name="connsiteY52" fmla="*/ 76200 h 180975"/>
                <a:gd name="connsiteX53" fmla="*/ 152400 w 266700"/>
                <a:gd name="connsiteY53" fmla="*/ 19050 h 180975"/>
                <a:gd name="connsiteX54" fmla="*/ 200235 w 266700"/>
                <a:gd name="connsiteY54" fmla="*/ 19050 h 180975"/>
                <a:gd name="connsiteX55" fmla="*/ 73763 w 266700"/>
                <a:gd name="connsiteY55" fmla="*/ 147638 h 180975"/>
                <a:gd name="connsiteX56" fmla="*/ 59475 w 266700"/>
                <a:gd name="connsiteY56" fmla="*/ 133350 h 180975"/>
                <a:gd name="connsiteX57" fmla="*/ 45188 w 266700"/>
                <a:gd name="connsiteY57" fmla="*/ 147638 h 180975"/>
                <a:gd name="connsiteX58" fmla="*/ 59475 w 266700"/>
                <a:gd name="connsiteY58" fmla="*/ 161925 h 180975"/>
                <a:gd name="connsiteX59" fmla="*/ 73763 w 266700"/>
                <a:gd name="connsiteY59" fmla="*/ 147638 h 180975"/>
                <a:gd name="connsiteX60" fmla="*/ 216638 w 266700"/>
                <a:gd name="connsiteY60" fmla="*/ 147638 h 180975"/>
                <a:gd name="connsiteX61" fmla="*/ 202350 w 266700"/>
                <a:gd name="connsiteY61" fmla="*/ 133350 h 180975"/>
                <a:gd name="connsiteX62" fmla="*/ 188063 w 266700"/>
                <a:gd name="connsiteY62" fmla="*/ 147638 h 180975"/>
                <a:gd name="connsiteX63" fmla="*/ 202350 w 266700"/>
                <a:gd name="connsiteY63" fmla="*/ 161925 h 180975"/>
                <a:gd name="connsiteX64" fmla="*/ 216638 w 266700"/>
                <a:gd name="connsiteY64" fmla="*/ 14763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66700" h="180975">
                  <a:moveTo>
                    <a:pt x="142876" y="0"/>
                  </a:moveTo>
                  <a:lnTo>
                    <a:pt x="206379" y="0"/>
                  </a:lnTo>
                  <a:cubicBezTo>
                    <a:pt x="210120" y="0"/>
                    <a:pt x="213514" y="2190"/>
                    <a:pt x="215056" y="5597"/>
                  </a:cubicBezTo>
                  <a:lnTo>
                    <a:pt x="247013" y="76200"/>
                  </a:lnTo>
                  <a:lnTo>
                    <a:pt x="247650" y="76200"/>
                  </a:lnTo>
                  <a:cubicBezTo>
                    <a:pt x="258178" y="76200"/>
                    <a:pt x="266700" y="84722"/>
                    <a:pt x="266700" y="95250"/>
                  </a:cubicBezTo>
                  <a:lnTo>
                    <a:pt x="266700" y="133350"/>
                  </a:lnTo>
                  <a:cubicBezTo>
                    <a:pt x="266700" y="143878"/>
                    <a:pt x="258178" y="152400"/>
                    <a:pt x="247650" y="152400"/>
                  </a:cubicBezTo>
                  <a:lnTo>
                    <a:pt x="235350" y="152400"/>
                  </a:lnTo>
                  <a:cubicBezTo>
                    <a:pt x="233040" y="168558"/>
                    <a:pt x="219147" y="180975"/>
                    <a:pt x="202350" y="180975"/>
                  </a:cubicBezTo>
                  <a:cubicBezTo>
                    <a:pt x="185553" y="180975"/>
                    <a:pt x="171661" y="168558"/>
                    <a:pt x="169350" y="152400"/>
                  </a:cubicBezTo>
                  <a:lnTo>
                    <a:pt x="92475" y="152400"/>
                  </a:lnTo>
                  <a:cubicBezTo>
                    <a:pt x="90165" y="168558"/>
                    <a:pt x="76272" y="180975"/>
                    <a:pt x="59475" y="180975"/>
                  </a:cubicBezTo>
                  <a:cubicBezTo>
                    <a:pt x="42678" y="180975"/>
                    <a:pt x="28785" y="168558"/>
                    <a:pt x="26475" y="152400"/>
                  </a:cubicBezTo>
                  <a:lnTo>
                    <a:pt x="9525" y="152400"/>
                  </a:lnTo>
                  <a:cubicBezTo>
                    <a:pt x="4265" y="152400"/>
                    <a:pt x="0" y="148136"/>
                    <a:pt x="0" y="142875"/>
                  </a:cubicBezTo>
                  <a:lnTo>
                    <a:pt x="0" y="85725"/>
                  </a:lnTo>
                  <a:cubicBezTo>
                    <a:pt x="0" y="80464"/>
                    <a:pt x="4265" y="76200"/>
                    <a:pt x="9525" y="76200"/>
                  </a:cubicBezTo>
                  <a:lnTo>
                    <a:pt x="85721" y="76200"/>
                  </a:lnTo>
                  <a:lnTo>
                    <a:pt x="85715" y="60474"/>
                  </a:lnTo>
                  <a:lnTo>
                    <a:pt x="52578" y="19050"/>
                  </a:lnTo>
                  <a:lnTo>
                    <a:pt x="15135" y="19050"/>
                  </a:lnTo>
                  <a:cubicBezTo>
                    <a:pt x="10250" y="19050"/>
                    <a:pt x="6224" y="15373"/>
                    <a:pt x="5674" y="10636"/>
                  </a:cubicBezTo>
                  <a:lnTo>
                    <a:pt x="5610" y="9525"/>
                  </a:lnTo>
                  <a:cubicBezTo>
                    <a:pt x="5610" y="4641"/>
                    <a:pt x="9287" y="614"/>
                    <a:pt x="14024" y="64"/>
                  </a:cubicBezTo>
                  <a:lnTo>
                    <a:pt x="15135" y="0"/>
                  </a:lnTo>
                  <a:lnTo>
                    <a:pt x="57150" y="0"/>
                  </a:lnTo>
                  <a:cubicBezTo>
                    <a:pt x="59630" y="0"/>
                    <a:pt x="61995" y="967"/>
                    <a:pt x="63758" y="2665"/>
                  </a:cubicBezTo>
                  <a:lnTo>
                    <a:pt x="64588" y="3575"/>
                  </a:lnTo>
                  <a:lnTo>
                    <a:pt x="102688" y="51200"/>
                  </a:lnTo>
                  <a:cubicBezTo>
                    <a:pt x="103768" y="52551"/>
                    <a:pt x="104456" y="54164"/>
                    <a:pt x="104687" y="55863"/>
                  </a:cubicBezTo>
                  <a:lnTo>
                    <a:pt x="104775" y="57150"/>
                  </a:lnTo>
                  <a:lnTo>
                    <a:pt x="104775" y="76200"/>
                  </a:lnTo>
                  <a:lnTo>
                    <a:pt x="133351" y="76200"/>
                  </a:lnTo>
                  <a:lnTo>
                    <a:pt x="133351" y="9525"/>
                  </a:lnTo>
                  <a:cubicBezTo>
                    <a:pt x="133351" y="4264"/>
                    <a:pt x="137615" y="0"/>
                    <a:pt x="142876" y="0"/>
                  </a:cubicBezTo>
                  <a:close/>
                  <a:moveTo>
                    <a:pt x="247650" y="133350"/>
                  </a:moveTo>
                  <a:lnTo>
                    <a:pt x="232480" y="133350"/>
                  </a:lnTo>
                  <a:cubicBezTo>
                    <a:pt x="227131" y="122086"/>
                    <a:pt x="215652" y="114300"/>
                    <a:pt x="202350" y="114300"/>
                  </a:cubicBezTo>
                  <a:cubicBezTo>
                    <a:pt x="189048" y="114300"/>
                    <a:pt x="177569" y="122086"/>
                    <a:pt x="172220" y="133350"/>
                  </a:cubicBezTo>
                  <a:lnTo>
                    <a:pt x="89605" y="133350"/>
                  </a:lnTo>
                  <a:cubicBezTo>
                    <a:pt x="84256" y="122086"/>
                    <a:pt x="72777" y="114300"/>
                    <a:pt x="59475" y="114300"/>
                  </a:cubicBezTo>
                  <a:cubicBezTo>
                    <a:pt x="46174" y="114300"/>
                    <a:pt x="34694" y="122086"/>
                    <a:pt x="29345" y="133350"/>
                  </a:cubicBezTo>
                  <a:lnTo>
                    <a:pt x="19050" y="133350"/>
                  </a:lnTo>
                  <a:lnTo>
                    <a:pt x="19050" y="95250"/>
                  </a:lnTo>
                  <a:lnTo>
                    <a:pt x="95250" y="95250"/>
                  </a:lnTo>
                  <a:lnTo>
                    <a:pt x="142876" y="95250"/>
                  </a:lnTo>
                  <a:lnTo>
                    <a:pt x="240869" y="95250"/>
                  </a:lnTo>
                  <a:lnTo>
                    <a:pt x="247650" y="95250"/>
                  </a:lnTo>
                  <a:lnTo>
                    <a:pt x="247650" y="133350"/>
                  </a:lnTo>
                  <a:close/>
                  <a:moveTo>
                    <a:pt x="200235" y="19050"/>
                  </a:moveTo>
                  <a:lnTo>
                    <a:pt x="226104" y="76200"/>
                  </a:lnTo>
                  <a:lnTo>
                    <a:pt x="152400" y="76200"/>
                  </a:lnTo>
                  <a:lnTo>
                    <a:pt x="152400" y="19050"/>
                  </a:lnTo>
                  <a:lnTo>
                    <a:pt x="200235" y="19050"/>
                  </a:lnTo>
                  <a:close/>
                  <a:moveTo>
                    <a:pt x="73763" y="147638"/>
                  </a:moveTo>
                  <a:cubicBezTo>
                    <a:pt x="73763" y="139744"/>
                    <a:pt x="67368" y="133350"/>
                    <a:pt x="59475" y="133350"/>
                  </a:cubicBezTo>
                  <a:cubicBezTo>
                    <a:pt x="51581" y="133350"/>
                    <a:pt x="45188" y="139744"/>
                    <a:pt x="45188" y="147638"/>
                  </a:cubicBezTo>
                  <a:cubicBezTo>
                    <a:pt x="45188" y="155531"/>
                    <a:pt x="51581" y="161925"/>
                    <a:pt x="59475" y="161925"/>
                  </a:cubicBezTo>
                  <a:cubicBezTo>
                    <a:pt x="67368" y="161925"/>
                    <a:pt x="73763" y="155531"/>
                    <a:pt x="73763" y="147638"/>
                  </a:cubicBezTo>
                  <a:close/>
                  <a:moveTo>
                    <a:pt x="216638" y="147638"/>
                  </a:moveTo>
                  <a:cubicBezTo>
                    <a:pt x="216638" y="139744"/>
                    <a:pt x="210243" y="133350"/>
                    <a:pt x="202350" y="133350"/>
                  </a:cubicBezTo>
                  <a:cubicBezTo>
                    <a:pt x="194457" y="133350"/>
                    <a:pt x="188063" y="139744"/>
                    <a:pt x="188063" y="147638"/>
                  </a:cubicBezTo>
                  <a:cubicBezTo>
                    <a:pt x="188063" y="155531"/>
                    <a:pt x="194457" y="161925"/>
                    <a:pt x="202350" y="161925"/>
                  </a:cubicBezTo>
                  <a:cubicBezTo>
                    <a:pt x="210243" y="161925"/>
                    <a:pt x="216638" y="155531"/>
                    <a:pt x="216638" y="147638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B347C39-043F-4AEE-356E-5AE05F81423B}"/>
              </a:ext>
            </a:extLst>
          </p:cNvPr>
          <p:cNvGrpSpPr/>
          <p:nvPr/>
        </p:nvGrpSpPr>
        <p:grpSpPr>
          <a:xfrm>
            <a:off x="7578687" y="727604"/>
            <a:ext cx="572825" cy="572825"/>
            <a:chOff x="9401987" y="-1304754"/>
            <a:chExt cx="754889" cy="75488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E568C27-04C6-7181-307B-DB594E7D8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01987" y="-1304754"/>
              <a:ext cx="754889" cy="754889"/>
            </a:xfrm>
            <a:prstGeom prst="rect">
              <a:avLst/>
            </a:prstGeom>
          </p:spPr>
        </p:pic>
        <p:sp>
          <p:nvSpPr>
            <p:cNvPr id="28" name="Рисунок 235">
              <a:extLst>
                <a:ext uri="{FF2B5EF4-FFF2-40B4-BE49-F238E27FC236}">
                  <a16:creationId xmlns:a16="http://schemas.microsoft.com/office/drawing/2014/main" id="{A62C7F93-ED50-6B09-4125-6F4029EE3382}"/>
                </a:ext>
              </a:extLst>
            </p:cNvPr>
            <p:cNvSpPr/>
            <p:nvPr/>
          </p:nvSpPr>
          <p:spPr>
            <a:xfrm>
              <a:off x="9585854" y="-1106951"/>
              <a:ext cx="389904" cy="374906"/>
            </a:xfrm>
            <a:custGeom>
              <a:avLst/>
              <a:gdLst>
                <a:gd name="connsiteX0" fmla="*/ 246234 w 247652"/>
                <a:gd name="connsiteY0" fmla="*/ 85010 h 238126"/>
                <a:gd name="connsiteX1" fmla="*/ 233127 w 247652"/>
                <a:gd name="connsiteY1" fmla="*/ 88117 h 238126"/>
                <a:gd name="connsiteX2" fmla="*/ 123826 w 247652"/>
                <a:gd name="connsiteY2" fmla="*/ 20715 h 238126"/>
                <a:gd name="connsiteX3" fmla="*/ 14526 w 247652"/>
                <a:gd name="connsiteY3" fmla="*/ 88117 h 238126"/>
                <a:gd name="connsiteX4" fmla="*/ 1419 w 247652"/>
                <a:gd name="connsiteY4" fmla="*/ 85010 h 238126"/>
                <a:gd name="connsiteX5" fmla="*/ 4527 w 247652"/>
                <a:gd name="connsiteY5" fmla="*/ 71903 h 238126"/>
                <a:gd name="connsiteX6" fmla="*/ 118827 w 247652"/>
                <a:gd name="connsiteY6" fmla="*/ 1418 h 238126"/>
                <a:gd name="connsiteX7" fmla="*/ 128826 w 247652"/>
                <a:gd name="connsiteY7" fmla="*/ 1418 h 238126"/>
                <a:gd name="connsiteX8" fmla="*/ 200026 w 247652"/>
                <a:gd name="connsiteY8" fmla="*/ 45325 h 238126"/>
                <a:gd name="connsiteX9" fmla="*/ 200026 w 247652"/>
                <a:gd name="connsiteY9" fmla="*/ 19051 h 238126"/>
                <a:gd name="connsiteX10" fmla="*/ 209551 w 247652"/>
                <a:gd name="connsiteY10" fmla="*/ 9526 h 238126"/>
                <a:gd name="connsiteX11" fmla="*/ 219076 w 247652"/>
                <a:gd name="connsiteY11" fmla="*/ 19051 h 238126"/>
                <a:gd name="connsiteX12" fmla="*/ 219076 w 247652"/>
                <a:gd name="connsiteY12" fmla="*/ 57072 h 238126"/>
                <a:gd name="connsiteX13" fmla="*/ 243126 w 247652"/>
                <a:gd name="connsiteY13" fmla="*/ 71903 h 238126"/>
                <a:gd name="connsiteX14" fmla="*/ 246234 w 247652"/>
                <a:gd name="connsiteY14" fmla="*/ 85010 h 238126"/>
                <a:gd name="connsiteX15" fmla="*/ 200026 w 247652"/>
                <a:gd name="connsiteY15" fmla="*/ 209551 h 238126"/>
                <a:gd name="connsiteX16" fmla="*/ 200026 w 247652"/>
                <a:gd name="connsiteY16" fmla="*/ 104776 h 238126"/>
                <a:gd name="connsiteX17" fmla="*/ 209551 w 247652"/>
                <a:gd name="connsiteY17" fmla="*/ 95251 h 238126"/>
                <a:gd name="connsiteX18" fmla="*/ 219076 w 247652"/>
                <a:gd name="connsiteY18" fmla="*/ 104776 h 238126"/>
                <a:gd name="connsiteX19" fmla="*/ 219076 w 247652"/>
                <a:gd name="connsiteY19" fmla="*/ 209551 h 238126"/>
                <a:gd name="connsiteX20" fmla="*/ 190501 w 247652"/>
                <a:gd name="connsiteY20" fmla="*/ 238126 h 238126"/>
                <a:gd name="connsiteX21" fmla="*/ 57151 w 247652"/>
                <a:gd name="connsiteY21" fmla="*/ 238126 h 238126"/>
                <a:gd name="connsiteX22" fmla="*/ 28576 w 247652"/>
                <a:gd name="connsiteY22" fmla="*/ 209551 h 238126"/>
                <a:gd name="connsiteX23" fmla="*/ 28576 w 247652"/>
                <a:gd name="connsiteY23" fmla="*/ 104776 h 238126"/>
                <a:gd name="connsiteX24" fmla="*/ 38101 w 247652"/>
                <a:gd name="connsiteY24" fmla="*/ 95251 h 238126"/>
                <a:gd name="connsiteX25" fmla="*/ 47626 w 247652"/>
                <a:gd name="connsiteY25" fmla="*/ 104776 h 238126"/>
                <a:gd name="connsiteX26" fmla="*/ 47626 w 247652"/>
                <a:gd name="connsiteY26" fmla="*/ 209551 h 238126"/>
                <a:gd name="connsiteX27" fmla="*/ 57151 w 247652"/>
                <a:gd name="connsiteY27" fmla="*/ 219076 h 238126"/>
                <a:gd name="connsiteX28" fmla="*/ 190501 w 247652"/>
                <a:gd name="connsiteY28" fmla="*/ 219076 h 238126"/>
                <a:gd name="connsiteX29" fmla="*/ 200026 w 247652"/>
                <a:gd name="connsiteY29" fmla="*/ 209551 h 238126"/>
                <a:gd name="connsiteX30" fmla="*/ 161926 w 247652"/>
                <a:gd name="connsiteY30" fmla="*/ 123826 h 238126"/>
                <a:gd name="connsiteX31" fmla="*/ 142876 w 247652"/>
                <a:gd name="connsiteY31" fmla="*/ 104776 h 238126"/>
                <a:gd name="connsiteX32" fmla="*/ 104776 w 247652"/>
                <a:gd name="connsiteY32" fmla="*/ 104776 h 238126"/>
                <a:gd name="connsiteX33" fmla="*/ 85726 w 247652"/>
                <a:gd name="connsiteY33" fmla="*/ 123826 h 238126"/>
                <a:gd name="connsiteX34" fmla="*/ 85726 w 247652"/>
                <a:gd name="connsiteY34" fmla="*/ 161926 h 238126"/>
                <a:gd name="connsiteX35" fmla="*/ 104776 w 247652"/>
                <a:gd name="connsiteY35" fmla="*/ 180976 h 238126"/>
                <a:gd name="connsiteX36" fmla="*/ 142876 w 247652"/>
                <a:gd name="connsiteY36" fmla="*/ 180976 h 238126"/>
                <a:gd name="connsiteX37" fmla="*/ 161926 w 247652"/>
                <a:gd name="connsiteY37" fmla="*/ 161926 h 238126"/>
                <a:gd name="connsiteX38" fmla="*/ 161926 w 247652"/>
                <a:gd name="connsiteY38" fmla="*/ 123826 h 238126"/>
                <a:gd name="connsiteX39" fmla="*/ 104776 w 247652"/>
                <a:gd name="connsiteY39" fmla="*/ 123826 h 238126"/>
                <a:gd name="connsiteX40" fmla="*/ 104776 w 247652"/>
                <a:gd name="connsiteY40" fmla="*/ 161926 h 238126"/>
                <a:gd name="connsiteX41" fmla="*/ 142876 w 247652"/>
                <a:gd name="connsiteY41" fmla="*/ 161926 h 238126"/>
                <a:gd name="connsiteX42" fmla="*/ 142876 w 247652"/>
                <a:gd name="connsiteY42" fmla="*/ 123826 h 238126"/>
                <a:gd name="connsiteX43" fmla="*/ 104776 w 247652"/>
                <a:gd name="connsiteY43" fmla="*/ 123826 h 23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47652" h="238126">
                  <a:moveTo>
                    <a:pt x="246234" y="85010"/>
                  </a:moveTo>
                  <a:cubicBezTo>
                    <a:pt x="243473" y="89488"/>
                    <a:pt x="237604" y="90878"/>
                    <a:pt x="233127" y="88117"/>
                  </a:cubicBezTo>
                  <a:lnTo>
                    <a:pt x="123826" y="20715"/>
                  </a:lnTo>
                  <a:lnTo>
                    <a:pt x="14526" y="88117"/>
                  </a:lnTo>
                  <a:cubicBezTo>
                    <a:pt x="10048" y="90878"/>
                    <a:pt x="4180" y="89488"/>
                    <a:pt x="1419" y="85010"/>
                  </a:cubicBezTo>
                  <a:cubicBezTo>
                    <a:pt x="-1342" y="80532"/>
                    <a:pt x="49" y="74664"/>
                    <a:pt x="4527" y="71903"/>
                  </a:cubicBezTo>
                  <a:lnTo>
                    <a:pt x="118827" y="1418"/>
                  </a:lnTo>
                  <a:cubicBezTo>
                    <a:pt x="121892" y="-473"/>
                    <a:pt x="125761" y="-473"/>
                    <a:pt x="128826" y="1418"/>
                  </a:cubicBezTo>
                  <a:lnTo>
                    <a:pt x="200026" y="45325"/>
                  </a:lnTo>
                  <a:lnTo>
                    <a:pt x="200026" y="19051"/>
                  </a:lnTo>
                  <a:cubicBezTo>
                    <a:pt x="200026" y="13790"/>
                    <a:pt x="204291" y="9526"/>
                    <a:pt x="209551" y="9526"/>
                  </a:cubicBezTo>
                  <a:cubicBezTo>
                    <a:pt x="214812" y="9526"/>
                    <a:pt x="219076" y="13790"/>
                    <a:pt x="219076" y="19051"/>
                  </a:cubicBezTo>
                  <a:lnTo>
                    <a:pt x="219076" y="57072"/>
                  </a:lnTo>
                  <a:lnTo>
                    <a:pt x="243126" y="71903"/>
                  </a:lnTo>
                  <a:cubicBezTo>
                    <a:pt x="247604" y="74664"/>
                    <a:pt x="248994" y="80532"/>
                    <a:pt x="246234" y="85010"/>
                  </a:cubicBezTo>
                  <a:close/>
                  <a:moveTo>
                    <a:pt x="200026" y="209551"/>
                  </a:moveTo>
                  <a:lnTo>
                    <a:pt x="200026" y="104776"/>
                  </a:lnTo>
                  <a:cubicBezTo>
                    <a:pt x="200026" y="99515"/>
                    <a:pt x="204291" y="95251"/>
                    <a:pt x="209551" y="95251"/>
                  </a:cubicBezTo>
                  <a:cubicBezTo>
                    <a:pt x="214812" y="95251"/>
                    <a:pt x="219076" y="99515"/>
                    <a:pt x="219076" y="104776"/>
                  </a:cubicBezTo>
                  <a:lnTo>
                    <a:pt x="219076" y="209551"/>
                  </a:lnTo>
                  <a:cubicBezTo>
                    <a:pt x="219076" y="225327"/>
                    <a:pt x="206278" y="238126"/>
                    <a:pt x="190501" y="238126"/>
                  </a:cubicBezTo>
                  <a:lnTo>
                    <a:pt x="57151" y="238126"/>
                  </a:lnTo>
                  <a:cubicBezTo>
                    <a:pt x="41375" y="238126"/>
                    <a:pt x="28576" y="225327"/>
                    <a:pt x="28576" y="209551"/>
                  </a:cubicBezTo>
                  <a:lnTo>
                    <a:pt x="28576" y="104776"/>
                  </a:lnTo>
                  <a:cubicBezTo>
                    <a:pt x="28576" y="99515"/>
                    <a:pt x="32841" y="95251"/>
                    <a:pt x="38101" y="95251"/>
                  </a:cubicBezTo>
                  <a:cubicBezTo>
                    <a:pt x="43362" y="95251"/>
                    <a:pt x="47626" y="99515"/>
                    <a:pt x="47626" y="104776"/>
                  </a:cubicBezTo>
                  <a:lnTo>
                    <a:pt x="47626" y="209551"/>
                  </a:lnTo>
                  <a:cubicBezTo>
                    <a:pt x="47626" y="214806"/>
                    <a:pt x="51896" y="219076"/>
                    <a:pt x="57151" y="219076"/>
                  </a:cubicBezTo>
                  <a:lnTo>
                    <a:pt x="190501" y="219076"/>
                  </a:lnTo>
                  <a:cubicBezTo>
                    <a:pt x="195756" y="219076"/>
                    <a:pt x="200026" y="214806"/>
                    <a:pt x="200026" y="209551"/>
                  </a:cubicBezTo>
                  <a:close/>
                  <a:moveTo>
                    <a:pt x="161926" y="123826"/>
                  </a:moveTo>
                  <a:cubicBezTo>
                    <a:pt x="161926" y="113305"/>
                    <a:pt x="153398" y="104776"/>
                    <a:pt x="142876" y="104776"/>
                  </a:cubicBezTo>
                  <a:lnTo>
                    <a:pt x="104776" y="104776"/>
                  </a:lnTo>
                  <a:cubicBezTo>
                    <a:pt x="94255" y="104776"/>
                    <a:pt x="85726" y="113305"/>
                    <a:pt x="85726" y="123826"/>
                  </a:cubicBezTo>
                  <a:lnTo>
                    <a:pt x="85726" y="161926"/>
                  </a:lnTo>
                  <a:cubicBezTo>
                    <a:pt x="85726" y="172447"/>
                    <a:pt x="94255" y="180976"/>
                    <a:pt x="104776" y="180976"/>
                  </a:cubicBezTo>
                  <a:lnTo>
                    <a:pt x="142876" y="180976"/>
                  </a:lnTo>
                  <a:cubicBezTo>
                    <a:pt x="153398" y="180976"/>
                    <a:pt x="161926" y="172447"/>
                    <a:pt x="161926" y="161926"/>
                  </a:cubicBezTo>
                  <a:lnTo>
                    <a:pt x="161926" y="123826"/>
                  </a:lnTo>
                  <a:close/>
                  <a:moveTo>
                    <a:pt x="104776" y="123826"/>
                  </a:moveTo>
                  <a:lnTo>
                    <a:pt x="104776" y="161926"/>
                  </a:lnTo>
                  <a:lnTo>
                    <a:pt x="142876" y="161926"/>
                  </a:lnTo>
                  <a:lnTo>
                    <a:pt x="142876" y="123826"/>
                  </a:lnTo>
                  <a:lnTo>
                    <a:pt x="104776" y="123826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70A4CBE-6FBF-BED1-B3AA-E8EC999BE410}"/>
              </a:ext>
            </a:extLst>
          </p:cNvPr>
          <p:cNvGrpSpPr/>
          <p:nvPr/>
        </p:nvGrpSpPr>
        <p:grpSpPr>
          <a:xfrm>
            <a:off x="4644355" y="1755493"/>
            <a:ext cx="572825" cy="572825"/>
            <a:chOff x="8619431" y="-1304754"/>
            <a:chExt cx="754889" cy="75488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09C4A6D-BB3C-A2AD-36B8-6BCC6472E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9431" y="-1304754"/>
              <a:ext cx="754889" cy="754889"/>
            </a:xfrm>
            <a:prstGeom prst="rect">
              <a:avLst/>
            </a:prstGeom>
          </p:spPr>
        </p:pic>
        <p:sp>
          <p:nvSpPr>
            <p:cNvPr id="31" name="Рисунок 429">
              <a:extLst>
                <a:ext uri="{FF2B5EF4-FFF2-40B4-BE49-F238E27FC236}">
                  <a16:creationId xmlns:a16="http://schemas.microsoft.com/office/drawing/2014/main" id="{70EEA163-8102-78D9-4B54-DACEF3D44375}"/>
                </a:ext>
              </a:extLst>
            </p:cNvPr>
            <p:cNvSpPr/>
            <p:nvPr/>
          </p:nvSpPr>
          <p:spPr>
            <a:xfrm>
              <a:off x="8902791" y="-1120870"/>
              <a:ext cx="209941" cy="389907"/>
            </a:xfrm>
            <a:custGeom>
              <a:avLst/>
              <a:gdLst>
                <a:gd name="connsiteX0" fmla="*/ 28575 w 133346"/>
                <a:gd name="connsiteY0" fmla="*/ 126320 h 247653"/>
                <a:gd name="connsiteX1" fmla="*/ 28575 w 133346"/>
                <a:gd name="connsiteY1" fmla="*/ 38100 h 247653"/>
                <a:gd name="connsiteX2" fmla="*/ 66675 w 133346"/>
                <a:gd name="connsiteY2" fmla="*/ 0 h 247653"/>
                <a:gd name="connsiteX3" fmla="*/ 103569 w 133346"/>
                <a:gd name="connsiteY3" fmla="*/ 28554 h 247653"/>
                <a:gd name="connsiteX4" fmla="*/ 114275 w 133346"/>
                <a:gd name="connsiteY4" fmla="*/ 28554 h 247653"/>
                <a:gd name="connsiteX5" fmla="*/ 123789 w 133346"/>
                <a:gd name="connsiteY5" fmla="*/ 38069 h 247653"/>
                <a:gd name="connsiteX6" fmla="*/ 114274 w 133346"/>
                <a:gd name="connsiteY6" fmla="*/ 47583 h 247653"/>
                <a:gd name="connsiteX7" fmla="*/ 104775 w 133346"/>
                <a:gd name="connsiteY7" fmla="*/ 47583 h 247653"/>
                <a:gd name="connsiteX8" fmla="*/ 104775 w 133346"/>
                <a:gd name="connsiteY8" fmla="*/ 57146 h 247653"/>
                <a:gd name="connsiteX9" fmla="*/ 114264 w 133346"/>
                <a:gd name="connsiteY9" fmla="*/ 57146 h 247653"/>
                <a:gd name="connsiteX10" fmla="*/ 123789 w 133346"/>
                <a:gd name="connsiteY10" fmla="*/ 66674 h 247653"/>
                <a:gd name="connsiteX11" fmla="*/ 114264 w 133346"/>
                <a:gd name="connsiteY11" fmla="*/ 76202 h 247653"/>
                <a:gd name="connsiteX12" fmla="*/ 104775 w 133346"/>
                <a:gd name="connsiteY12" fmla="*/ 76202 h 247653"/>
                <a:gd name="connsiteX13" fmla="*/ 104775 w 133346"/>
                <a:gd name="connsiteY13" fmla="*/ 85725 h 247653"/>
                <a:gd name="connsiteX14" fmla="*/ 114264 w 133346"/>
                <a:gd name="connsiteY14" fmla="*/ 85725 h 247653"/>
                <a:gd name="connsiteX15" fmla="*/ 123789 w 133346"/>
                <a:gd name="connsiteY15" fmla="*/ 95250 h 247653"/>
                <a:gd name="connsiteX16" fmla="*/ 114264 w 133346"/>
                <a:gd name="connsiteY16" fmla="*/ 104775 h 247653"/>
                <a:gd name="connsiteX17" fmla="*/ 104775 w 133346"/>
                <a:gd name="connsiteY17" fmla="*/ 104775 h 247653"/>
                <a:gd name="connsiteX18" fmla="*/ 104775 w 133346"/>
                <a:gd name="connsiteY18" fmla="*/ 126320 h 247653"/>
                <a:gd name="connsiteX19" fmla="*/ 132523 w 133346"/>
                <a:gd name="connsiteY19" fmla="*/ 191591 h 247653"/>
                <a:gd name="connsiteX20" fmla="*/ 74698 w 133346"/>
                <a:gd name="connsiteY20" fmla="*/ 247185 h 247653"/>
                <a:gd name="connsiteX21" fmla="*/ 0 w 133346"/>
                <a:gd name="connsiteY21" fmla="*/ 180975 h 247653"/>
                <a:gd name="connsiteX22" fmla="*/ 26487 w 133346"/>
                <a:gd name="connsiteY22" fmla="*/ 127834 h 247653"/>
                <a:gd name="connsiteX23" fmla="*/ 28575 w 133346"/>
                <a:gd name="connsiteY23" fmla="*/ 126320 h 247653"/>
                <a:gd name="connsiteX24" fmla="*/ 66675 w 133346"/>
                <a:gd name="connsiteY24" fmla="*/ 19050 h 247653"/>
                <a:gd name="connsiteX25" fmla="*/ 47625 w 133346"/>
                <a:gd name="connsiteY25" fmla="*/ 38100 h 247653"/>
                <a:gd name="connsiteX26" fmla="*/ 47625 w 133346"/>
                <a:gd name="connsiteY26" fmla="*/ 131540 h 247653"/>
                <a:gd name="connsiteX27" fmla="*/ 42871 w 133346"/>
                <a:gd name="connsiteY27" fmla="*/ 139784 h 247653"/>
                <a:gd name="connsiteX28" fmla="*/ 19050 w 133346"/>
                <a:gd name="connsiteY28" fmla="*/ 180975 h 247653"/>
                <a:gd name="connsiteX29" fmla="*/ 72479 w 133346"/>
                <a:gd name="connsiteY29" fmla="*/ 228265 h 247653"/>
                <a:gd name="connsiteX30" fmla="*/ 113699 w 133346"/>
                <a:gd name="connsiteY30" fmla="*/ 188663 h 247653"/>
                <a:gd name="connsiteX31" fmla="*/ 90476 w 133346"/>
                <a:gd name="connsiteY31" fmla="*/ 139782 h 247653"/>
                <a:gd name="connsiteX32" fmla="*/ 85725 w 133346"/>
                <a:gd name="connsiteY32" fmla="*/ 131540 h 247653"/>
                <a:gd name="connsiteX33" fmla="*/ 85725 w 133346"/>
                <a:gd name="connsiteY33" fmla="*/ 38100 h 247653"/>
                <a:gd name="connsiteX34" fmla="*/ 66675 w 133346"/>
                <a:gd name="connsiteY34" fmla="*/ 19050 h 247653"/>
                <a:gd name="connsiteX35" fmla="*/ 67786 w 133346"/>
                <a:gd name="connsiteY35" fmla="*/ 198350 h 247653"/>
                <a:gd name="connsiteX36" fmla="*/ 66675 w 133346"/>
                <a:gd name="connsiteY36" fmla="*/ 198286 h 247653"/>
                <a:gd name="connsiteX37" fmla="*/ 47625 w 133346"/>
                <a:gd name="connsiteY37" fmla="*/ 179236 h 247653"/>
                <a:gd name="connsiteX38" fmla="*/ 38100 w 133346"/>
                <a:gd name="connsiteY38" fmla="*/ 169711 h 247653"/>
                <a:gd name="connsiteX39" fmla="*/ 28575 w 133346"/>
                <a:gd name="connsiteY39" fmla="*/ 179236 h 247653"/>
                <a:gd name="connsiteX40" fmla="*/ 66675 w 133346"/>
                <a:gd name="connsiteY40" fmla="*/ 217336 h 247653"/>
                <a:gd name="connsiteX41" fmla="*/ 76200 w 133346"/>
                <a:gd name="connsiteY41" fmla="*/ 207811 h 247653"/>
                <a:gd name="connsiteX42" fmla="*/ 67786 w 133346"/>
                <a:gd name="connsiteY42" fmla="*/ 198350 h 24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3346" h="247653">
                  <a:moveTo>
                    <a:pt x="28575" y="126320"/>
                  </a:moveTo>
                  <a:lnTo>
                    <a:pt x="28575" y="38100"/>
                  </a:lnTo>
                  <a:cubicBezTo>
                    <a:pt x="28575" y="17057"/>
                    <a:pt x="45631" y="0"/>
                    <a:pt x="66675" y="0"/>
                  </a:cubicBezTo>
                  <a:cubicBezTo>
                    <a:pt x="84422" y="0"/>
                    <a:pt x="99333" y="12131"/>
                    <a:pt x="103569" y="28554"/>
                  </a:cubicBezTo>
                  <a:cubicBezTo>
                    <a:pt x="104939" y="28554"/>
                    <a:pt x="109711" y="28554"/>
                    <a:pt x="114275" y="28554"/>
                  </a:cubicBezTo>
                  <a:cubicBezTo>
                    <a:pt x="119530" y="28554"/>
                    <a:pt x="123789" y="32814"/>
                    <a:pt x="123789" y="38069"/>
                  </a:cubicBezTo>
                  <a:cubicBezTo>
                    <a:pt x="123789" y="43324"/>
                    <a:pt x="119529" y="47583"/>
                    <a:pt x="114274" y="47583"/>
                  </a:cubicBezTo>
                  <a:lnTo>
                    <a:pt x="104775" y="47583"/>
                  </a:lnTo>
                  <a:lnTo>
                    <a:pt x="104775" y="57146"/>
                  </a:lnTo>
                  <a:lnTo>
                    <a:pt x="114264" y="57146"/>
                  </a:lnTo>
                  <a:cubicBezTo>
                    <a:pt x="119524" y="57146"/>
                    <a:pt x="123789" y="61413"/>
                    <a:pt x="123789" y="66674"/>
                  </a:cubicBezTo>
                  <a:cubicBezTo>
                    <a:pt x="123789" y="71934"/>
                    <a:pt x="119524" y="76202"/>
                    <a:pt x="114264" y="76202"/>
                  </a:cubicBezTo>
                  <a:lnTo>
                    <a:pt x="104775" y="76202"/>
                  </a:lnTo>
                  <a:lnTo>
                    <a:pt x="104775" y="85725"/>
                  </a:lnTo>
                  <a:lnTo>
                    <a:pt x="114264" y="85725"/>
                  </a:lnTo>
                  <a:cubicBezTo>
                    <a:pt x="119524" y="85725"/>
                    <a:pt x="123789" y="89989"/>
                    <a:pt x="123789" y="95250"/>
                  </a:cubicBezTo>
                  <a:cubicBezTo>
                    <a:pt x="123789" y="100511"/>
                    <a:pt x="119524" y="104775"/>
                    <a:pt x="114264" y="104775"/>
                  </a:cubicBezTo>
                  <a:lnTo>
                    <a:pt x="104775" y="104775"/>
                  </a:lnTo>
                  <a:lnTo>
                    <a:pt x="104775" y="126320"/>
                  </a:lnTo>
                  <a:cubicBezTo>
                    <a:pt x="125415" y="140686"/>
                    <a:pt x="136573" y="165584"/>
                    <a:pt x="132523" y="191591"/>
                  </a:cubicBezTo>
                  <a:cubicBezTo>
                    <a:pt x="128012" y="220636"/>
                    <a:pt x="103940" y="243750"/>
                    <a:pt x="74698" y="247185"/>
                  </a:cubicBezTo>
                  <a:cubicBezTo>
                    <a:pt x="34679" y="251871"/>
                    <a:pt x="0" y="220814"/>
                    <a:pt x="0" y="180975"/>
                  </a:cubicBezTo>
                  <a:cubicBezTo>
                    <a:pt x="0" y="159736"/>
                    <a:pt x="10046" y="140250"/>
                    <a:pt x="26487" y="127834"/>
                  </a:cubicBezTo>
                  <a:lnTo>
                    <a:pt x="28575" y="126320"/>
                  </a:lnTo>
                  <a:close/>
                  <a:moveTo>
                    <a:pt x="66675" y="19050"/>
                  </a:moveTo>
                  <a:cubicBezTo>
                    <a:pt x="56153" y="19050"/>
                    <a:pt x="47625" y="27578"/>
                    <a:pt x="47625" y="38100"/>
                  </a:cubicBezTo>
                  <a:lnTo>
                    <a:pt x="47625" y="131540"/>
                  </a:lnTo>
                  <a:cubicBezTo>
                    <a:pt x="47625" y="134940"/>
                    <a:pt x="45813" y="138082"/>
                    <a:pt x="42871" y="139784"/>
                  </a:cubicBezTo>
                  <a:cubicBezTo>
                    <a:pt x="28237" y="148253"/>
                    <a:pt x="19050" y="163806"/>
                    <a:pt x="19050" y="180975"/>
                  </a:cubicBezTo>
                  <a:cubicBezTo>
                    <a:pt x="19050" y="209444"/>
                    <a:pt x="43814" y="231621"/>
                    <a:pt x="72479" y="228265"/>
                  </a:cubicBezTo>
                  <a:cubicBezTo>
                    <a:pt x="93232" y="225826"/>
                    <a:pt x="110503" y="209243"/>
                    <a:pt x="113699" y="188663"/>
                  </a:cubicBezTo>
                  <a:cubicBezTo>
                    <a:pt x="116825" y="168594"/>
                    <a:pt x="107416" y="149594"/>
                    <a:pt x="90476" y="139782"/>
                  </a:cubicBezTo>
                  <a:cubicBezTo>
                    <a:pt x="87536" y="138079"/>
                    <a:pt x="85725" y="134939"/>
                    <a:pt x="85725" y="131540"/>
                  </a:cubicBezTo>
                  <a:lnTo>
                    <a:pt x="85725" y="38100"/>
                  </a:lnTo>
                  <a:cubicBezTo>
                    <a:pt x="85725" y="27578"/>
                    <a:pt x="77197" y="19050"/>
                    <a:pt x="66675" y="19050"/>
                  </a:cubicBezTo>
                  <a:close/>
                  <a:moveTo>
                    <a:pt x="67786" y="198350"/>
                  </a:moveTo>
                  <a:lnTo>
                    <a:pt x="66675" y="198286"/>
                  </a:lnTo>
                  <a:cubicBezTo>
                    <a:pt x="56153" y="198286"/>
                    <a:pt x="47625" y="189758"/>
                    <a:pt x="47625" y="179236"/>
                  </a:cubicBezTo>
                  <a:cubicBezTo>
                    <a:pt x="47625" y="173975"/>
                    <a:pt x="43361" y="169711"/>
                    <a:pt x="38100" y="169711"/>
                  </a:cubicBezTo>
                  <a:cubicBezTo>
                    <a:pt x="32839" y="169711"/>
                    <a:pt x="28575" y="173975"/>
                    <a:pt x="28575" y="179236"/>
                  </a:cubicBezTo>
                  <a:cubicBezTo>
                    <a:pt x="28575" y="200279"/>
                    <a:pt x="45631" y="217336"/>
                    <a:pt x="66675" y="217336"/>
                  </a:cubicBezTo>
                  <a:cubicBezTo>
                    <a:pt x="71936" y="217336"/>
                    <a:pt x="76200" y="213071"/>
                    <a:pt x="76200" y="207811"/>
                  </a:cubicBezTo>
                  <a:cubicBezTo>
                    <a:pt x="76200" y="202926"/>
                    <a:pt x="72523" y="198900"/>
                    <a:pt x="67786" y="19835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11C86D8F-8623-F7C1-E366-CB6FB6C7D014}"/>
              </a:ext>
            </a:extLst>
          </p:cNvPr>
          <p:cNvSpPr txBox="1">
            <a:spLocks/>
          </p:cNvSpPr>
          <p:nvPr/>
        </p:nvSpPr>
        <p:spPr>
          <a:xfrm>
            <a:off x="10794115" y="2260191"/>
            <a:ext cx="898181" cy="256224"/>
          </a:xfrm>
          <a:prstGeom prst="rect">
            <a:avLst/>
          </a:prstGeom>
        </p:spPr>
        <p:txBody>
          <a:bodyPr wrap="square" lIns="9000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 fontAlgn="ctr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Услуги</a:t>
            </a: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09B9D2BD-E171-E302-41ED-26156DFE4F45}"/>
              </a:ext>
            </a:extLst>
          </p:cNvPr>
          <p:cNvSpPr/>
          <p:nvPr/>
        </p:nvSpPr>
        <p:spPr>
          <a:xfrm>
            <a:off x="4483644" y="3047668"/>
            <a:ext cx="4862812" cy="2629724"/>
          </a:xfrm>
          <a:prstGeom prst="roundRect">
            <a:avLst>
              <a:gd name="adj" fmla="val 23242"/>
            </a:avLst>
          </a:prstGeom>
          <a:gradFill flip="none" rotWithShape="1">
            <a:gsLst>
              <a:gs pos="0">
                <a:srgbClr val="107E8C"/>
              </a:gs>
              <a:gs pos="99000">
                <a:srgbClr val="FFDE63"/>
              </a:gs>
              <a:gs pos="75000">
                <a:srgbClr val="31C2A7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F807BF9-0F96-48D4-5E30-46A25F08B1C9}"/>
              </a:ext>
            </a:extLst>
          </p:cNvPr>
          <p:cNvGrpSpPr/>
          <p:nvPr/>
        </p:nvGrpSpPr>
        <p:grpSpPr>
          <a:xfrm>
            <a:off x="5096592" y="3177478"/>
            <a:ext cx="3785228" cy="1976644"/>
            <a:chOff x="778571" y="2764193"/>
            <a:chExt cx="3785228" cy="1976644"/>
          </a:xfrm>
        </p:grpSpPr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CCDC5B00-1B31-9701-BEDE-8137A1385F78}"/>
                </a:ext>
              </a:extLst>
            </p:cNvPr>
            <p:cNvSpPr/>
            <p:nvPr/>
          </p:nvSpPr>
          <p:spPr>
            <a:xfrm>
              <a:off x="1095558" y="2774303"/>
              <a:ext cx="31277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rtl="0"/>
              <a:r>
                <a:rPr lang="ru-RU" sz="1400" kern="1200" dirty="0">
                  <a:solidFill>
                    <a:prstClr val="white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Автоматизация бизнес-процессов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42C799FB-103C-0BD7-E12E-C1948B891E6E}"/>
                </a:ext>
              </a:extLst>
            </p:cNvPr>
            <p:cNvSpPr/>
            <p:nvPr/>
          </p:nvSpPr>
          <p:spPr>
            <a:xfrm>
              <a:off x="1103496" y="4217617"/>
              <a:ext cx="342752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rtl="0">
                <a:defRPr/>
              </a:pPr>
              <a:r>
                <a:rPr lang="ru-RU" sz="1400" kern="1200" dirty="0">
                  <a:solidFill>
                    <a:prstClr val="white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Персональные рекомендации</a:t>
              </a:r>
            </a:p>
            <a:p>
              <a:pPr defTabSz="457200" rtl="0">
                <a:defRPr/>
              </a:pPr>
              <a:r>
                <a:rPr lang="ru-RU" sz="1400" kern="1200" dirty="0">
                  <a:solidFill>
                    <a:prstClr val="white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и предложения по развитию бизнеса</a:t>
              </a: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9DC70B4-5488-512A-ED0C-7517DACC48F0}"/>
                </a:ext>
              </a:extLst>
            </p:cNvPr>
            <p:cNvSpPr/>
            <p:nvPr/>
          </p:nvSpPr>
          <p:spPr>
            <a:xfrm>
              <a:off x="1100709" y="3745337"/>
              <a:ext cx="33649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rtl="0"/>
              <a:r>
                <a:rPr lang="ru-RU" sz="1400" kern="1200" dirty="0">
                  <a:solidFill>
                    <a:prstClr val="white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Специфичные модули для отраслей</a:t>
              </a: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F6941DB9-0F32-C416-C2CC-2BA1B482CAB5}"/>
                </a:ext>
              </a:extLst>
            </p:cNvPr>
            <p:cNvSpPr/>
            <p:nvPr/>
          </p:nvSpPr>
          <p:spPr>
            <a:xfrm>
              <a:off x="1104198" y="3259317"/>
              <a:ext cx="34596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rtl="0"/>
              <a:r>
                <a:rPr lang="ru-RU" sz="1400" kern="1200" dirty="0">
                  <a:solidFill>
                    <a:prstClr val="white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Актуальная аналитика бизнес-метрик</a:t>
              </a:r>
            </a:p>
          </p:txBody>
        </p:sp>
        <p:sp>
          <p:nvSpPr>
            <p:cNvPr id="73" name="Рисунок 105">
              <a:extLst>
                <a:ext uri="{FF2B5EF4-FFF2-40B4-BE49-F238E27FC236}">
                  <a16:creationId xmlns:a16="http://schemas.microsoft.com/office/drawing/2014/main" id="{6BFDD11A-4658-54DF-C7CC-A412505DF8F0}"/>
                </a:ext>
              </a:extLst>
            </p:cNvPr>
            <p:cNvSpPr/>
            <p:nvPr/>
          </p:nvSpPr>
          <p:spPr>
            <a:xfrm>
              <a:off x="778571" y="2764193"/>
              <a:ext cx="316987" cy="316987"/>
            </a:xfrm>
            <a:custGeom>
              <a:avLst/>
              <a:gdLst>
                <a:gd name="connsiteX0" fmla="*/ 123825 w 247650"/>
                <a:gd name="connsiteY0" fmla="*/ 0 h 247650"/>
                <a:gd name="connsiteX1" fmla="*/ 0 w 247650"/>
                <a:gd name="connsiteY1" fmla="*/ 123825 h 247650"/>
                <a:gd name="connsiteX2" fmla="*/ 123825 w 247650"/>
                <a:gd name="connsiteY2" fmla="*/ 247650 h 247650"/>
                <a:gd name="connsiteX3" fmla="*/ 247650 w 247650"/>
                <a:gd name="connsiteY3" fmla="*/ 123825 h 247650"/>
                <a:gd name="connsiteX4" fmla="*/ 123825 w 247650"/>
                <a:gd name="connsiteY4" fmla="*/ 0 h 247650"/>
                <a:gd name="connsiteX5" fmla="*/ 123825 w 247650"/>
                <a:gd name="connsiteY5" fmla="*/ 19050 h 247650"/>
                <a:gd name="connsiteX6" fmla="*/ 228600 w 247650"/>
                <a:gd name="connsiteY6" fmla="*/ 123825 h 247650"/>
                <a:gd name="connsiteX7" fmla="*/ 123825 w 247650"/>
                <a:gd name="connsiteY7" fmla="*/ 228600 h 247650"/>
                <a:gd name="connsiteX8" fmla="*/ 19050 w 247650"/>
                <a:gd name="connsiteY8" fmla="*/ 123825 h 247650"/>
                <a:gd name="connsiteX9" fmla="*/ 123825 w 247650"/>
                <a:gd name="connsiteY9" fmla="*/ 19050 h 247650"/>
                <a:gd name="connsiteX10" fmla="*/ 177854 w 247650"/>
                <a:gd name="connsiteY10" fmla="*/ 88498 h 247650"/>
                <a:gd name="connsiteX11" fmla="*/ 164383 w 247650"/>
                <a:gd name="connsiteY11" fmla="*/ 88532 h 247650"/>
                <a:gd name="connsiteX12" fmla="*/ 109185 w 247650"/>
                <a:gd name="connsiteY12" fmla="*/ 143999 h 247650"/>
                <a:gd name="connsiteX13" fmla="*/ 82920 w 247650"/>
                <a:gd name="connsiteY13" fmla="*/ 117856 h 247650"/>
                <a:gd name="connsiteX14" fmla="*/ 82021 w 247650"/>
                <a:gd name="connsiteY14" fmla="*/ 117065 h 247650"/>
                <a:gd name="connsiteX15" fmla="*/ 69450 w 247650"/>
                <a:gd name="connsiteY15" fmla="*/ 117886 h 247650"/>
                <a:gd name="connsiteX16" fmla="*/ 69480 w 247650"/>
                <a:gd name="connsiteY16" fmla="*/ 131356 h 247650"/>
                <a:gd name="connsiteX17" fmla="*/ 102503 w 247650"/>
                <a:gd name="connsiteY17" fmla="*/ 164227 h 247650"/>
                <a:gd name="connsiteX18" fmla="*/ 103402 w 247650"/>
                <a:gd name="connsiteY18" fmla="*/ 165018 h 247650"/>
                <a:gd name="connsiteX19" fmla="*/ 115975 w 247650"/>
                <a:gd name="connsiteY19" fmla="*/ 164195 h 247650"/>
                <a:gd name="connsiteX20" fmla="*/ 177888 w 247650"/>
                <a:gd name="connsiteY20" fmla="*/ 101968 h 247650"/>
                <a:gd name="connsiteX21" fmla="*/ 178678 w 247650"/>
                <a:gd name="connsiteY21" fmla="*/ 101069 h 247650"/>
                <a:gd name="connsiteX22" fmla="*/ 177854 w 247650"/>
                <a:gd name="connsiteY22" fmla="*/ 8849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0" h="247650">
                  <a:moveTo>
                    <a:pt x="123825" y="0"/>
                  </a:moveTo>
                  <a:cubicBezTo>
                    <a:pt x="55442" y="0"/>
                    <a:pt x="0" y="55442"/>
                    <a:pt x="0" y="123825"/>
                  </a:cubicBezTo>
                  <a:cubicBezTo>
                    <a:pt x="0" y="192208"/>
                    <a:pt x="55442" y="247650"/>
                    <a:pt x="123825" y="247650"/>
                  </a:cubicBezTo>
                  <a:cubicBezTo>
                    <a:pt x="192208" y="247650"/>
                    <a:pt x="247650" y="192208"/>
                    <a:pt x="247650" y="123825"/>
                  </a:cubicBezTo>
                  <a:cubicBezTo>
                    <a:pt x="247650" y="55442"/>
                    <a:pt x="192208" y="0"/>
                    <a:pt x="123825" y="0"/>
                  </a:cubicBezTo>
                  <a:close/>
                  <a:moveTo>
                    <a:pt x="123825" y="19050"/>
                  </a:moveTo>
                  <a:cubicBezTo>
                    <a:pt x="181687" y="19050"/>
                    <a:pt x="228600" y="65963"/>
                    <a:pt x="228600" y="123825"/>
                  </a:cubicBezTo>
                  <a:cubicBezTo>
                    <a:pt x="228600" y="181687"/>
                    <a:pt x="181687" y="228600"/>
                    <a:pt x="123825" y="228600"/>
                  </a:cubicBezTo>
                  <a:cubicBezTo>
                    <a:pt x="65963" y="228600"/>
                    <a:pt x="19050" y="181687"/>
                    <a:pt x="19050" y="123825"/>
                  </a:cubicBezTo>
                  <a:cubicBezTo>
                    <a:pt x="19050" y="65963"/>
                    <a:pt x="65963" y="19050"/>
                    <a:pt x="123825" y="19050"/>
                  </a:cubicBezTo>
                  <a:close/>
                  <a:moveTo>
                    <a:pt x="177854" y="88498"/>
                  </a:moveTo>
                  <a:cubicBezTo>
                    <a:pt x="174125" y="84788"/>
                    <a:pt x="168093" y="84803"/>
                    <a:pt x="164383" y="88532"/>
                  </a:cubicBezTo>
                  <a:lnTo>
                    <a:pt x="109185" y="143999"/>
                  </a:lnTo>
                  <a:lnTo>
                    <a:pt x="82920" y="117856"/>
                  </a:lnTo>
                  <a:lnTo>
                    <a:pt x="82021" y="117065"/>
                  </a:lnTo>
                  <a:cubicBezTo>
                    <a:pt x="78277" y="114169"/>
                    <a:pt x="72875" y="114445"/>
                    <a:pt x="69450" y="117886"/>
                  </a:cubicBezTo>
                  <a:cubicBezTo>
                    <a:pt x="65738" y="121615"/>
                    <a:pt x="65752" y="127645"/>
                    <a:pt x="69480" y="131356"/>
                  </a:cubicBezTo>
                  <a:lnTo>
                    <a:pt x="102503" y="164227"/>
                  </a:lnTo>
                  <a:lnTo>
                    <a:pt x="103402" y="165018"/>
                  </a:lnTo>
                  <a:cubicBezTo>
                    <a:pt x="107147" y="167915"/>
                    <a:pt x="112550" y="167638"/>
                    <a:pt x="115975" y="164195"/>
                  </a:cubicBezTo>
                  <a:lnTo>
                    <a:pt x="177888" y="101968"/>
                  </a:lnTo>
                  <a:lnTo>
                    <a:pt x="178678" y="101069"/>
                  </a:lnTo>
                  <a:cubicBezTo>
                    <a:pt x="181574" y="97325"/>
                    <a:pt x="181296" y="91923"/>
                    <a:pt x="177854" y="88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07E8C"/>
                </a:gs>
                <a:gs pos="100000">
                  <a:srgbClr val="FFDE63"/>
                </a:gs>
                <a:gs pos="48000">
                  <a:srgbClr val="34C2A7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 rtl="0"/>
              <a:endParaRPr lang="ru-RU" kern="1200">
                <a:solidFill>
                  <a:prstClr val="black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endParaRPr>
            </a:p>
          </p:txBody>
        </p:sp>
        <p:sp>
          <p:nvSpPr>
            <p:cNvPr id="74" name="Рисунок 105">
              <a:extLst>
                <a:ext uri="{FF2B5EF4-FFF2-40B4-BE49-F238E27FC236}">
                  <a16:creationId xmlns:a16="http://schemas.microsoft.com/office/drawing/2014/main" id="{9CBFD797-B3D6-AC98-1D57-A3657B8D23E4}"/>
                </a:ext>
              </a:extLst>
            </p:cNvPr>
            <p:cNvSpPr/>
            <p:nvPr/>
          </p:nvSpPr>
          <p:spPr>
            <a:xfrm>
              <a:off x="778571" y="3247308"/>
              <a:ext cx="316987" cy="316987"/>
            </a:xfrm>
            <a:custGeom>
              <a:avLst/>
              <a:gdLst>
                <a:gd name="connsiteX0" fmla="*/ 123825 w 247650"/>
                <a:gd name="connsiteY0" fmla="*/ 0 h 247650"/>
                <a:gd name="connsiteX1" fmla="*/ 0 w 247650"/>
                <a:gd name="connsiteY1" fmla="*/ 123825 h 247650"/>
                <a:gd name="connsiteX2" fmla="*/ 123825 w 247650"/>
                <a:gd name="connsiteY2" fmla="*/ 247650 h 247650"/>
                <a:gd name="connsiteX3" fmla="*/ 247650 w 247650"/>
                <a:gd name="connsiteY3" fmla="*/ 123825 h 247650"/>
                <a:gd name="connsiteX4" fmla="*/ 123825 w 247650"/>
                <a:gd name="connsiteY4" fmla="*/ 0 h 247650"/>
                <a:gd name="connsiteX5" fmla="*/ 123825 w 247650"/>
                <a:gd name="connsiteY5" fmla="*/ 19050 h 247650"/>
                <a:gd name="connsiteX6" fmla="*/ 228600 w 247650"/>
                <a:gd name="connsiteY6" fmla="*/ 123825 h 247650"/>
                <a:gd name="connsiteX7" fmla="*/ 123825 w 247650"/>
                <a:gd name="connsiteY7" fmla="*/ 228600 h 247650"/>
                <a:gd name="connsiteX8" fmla="*/ 19050 w 247650"/>
                <a:gd name="connsiteY8" fmla="*/ 123825 h 247650"/>
                <a:gd name="connsiteX9" fmla="*/ 123825 w 247650"/>
                <a:gd name="connsiteY9" fmla="*/ 19050 h 247650"/>
                <a:gd name="connsiteX10" fmla="*/ 177854 w 247650"/>
                <a:gd name="connsiteY10" fmla="*/ 88498 h 247650"/>
                <a:gd name="connsiteX11" fmla="*/ 164383 w 247650"/>
                <a:gd name="connsiteY11" fmla="*/ 88532 h 247650"/>
                <a:gd name="connsiteX12" fmla="*/ 109185 w 247650"/>
                <a:gd name="connsiteY12" fmla="*/ 143999 h 247650"/>
                <a:gd name="connsiteX13" fmla="*/ 82920 w 247650"/>
                <a:gd name="connsiteY13" fmla="*/ 117856 h 247650"/>
                <a:gd name="connsiteX14" fmla="*/ 82021 w 247650"/>
                <a:gd name="connsiteY14" fmla="*/ 117065 h 247650"/>
                <a:gd name="connsiteX15" fmla="*/ 69450 w 247650"/>
                <a:gd name="connsiteY15" fmla="*/ 117886 h 247650"/>
                <a:gd name="connsiteX16" fmla="*/ 69480 w 247650"/>
                <a:gd name="connsiteY16" fmla="*/ 131356 h 247650"/>
                <a:gd name="connsiteX17" fmla="*/ 102503 w 247650"/>
                <a:gd name="connsiteY17" fmla="*/ 164227 h 247650"/>
                <a:gd name="connsiteX18" fmla="*/ 103402 w 247650"/>
                <a:gd name="connsiteY18" fmla="*/ 165018 h 247650"/>
                <a:gd name="connsiteX19" fmla="*/ 115975 w 247650"/>
                <a:gd name="connsiteY19" fmla="*/ 164195 h 247650"/>
                <a:gd name="connsiteX20" fmla="*/ 177888 w 247650"/>
                <a:gd name="connsiteY20" fmla="*/ 101968 h 247650"/>
                <a:gd name="connsiteX21" fmla="*/ 178678 w 247650"/>
                <a:gd name="connsiteY21" fmla="*/ 101069 h 247650"/>
                <a:gd name="connsiteX22" fmla="*/ 177854 w 247650"/>
                <a:gd name="connsiteY22" fmla="*/ 8849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0" h="247650">
                  <a:moveTo>
                    <a:pt x="123825" y="0"/>
                  </a:moveTo>
                  <a:cubicBezTo>
                    <a:pt x="55442" y="0"/>
                    <a:pt x="0" y="55442"/>
                    <a:pt x="0" y="123825"/>
                  </a:cubicBezTo>
                  <a:cubicBezTo>
                    <a:pt x="0" y="192208"/>
                    <a:pt x="55442" y="247650"/>
                    <a:pt x="123825" y="247650"/>
                  </a:cubicBezTo>
                  <a:cubicBezTo>
                    <a:pt x="192208" y="247650"/>
                    <a:pt x="247650" y="192208"/>
                    <a:pt x="247650" y="123825"/>
                  </a:cubicBezTo>
                  <a:cubicBezTo>
                    <a:pt x="247650" y="55442"/>
                    <a:pt x="192208" y="0"/>
                    <a:pt x="123825" y="0"/>
                  </a:cubicBezTo>
                  <a:close/>
                  <a:moveTo>
                    <a:pt x="123825" y="19050"/>
                  </a:moveTo>
                  <a:cubicBezTo>
                    <a:pt x="181687" y="19050"/>
                    <a:pt x="228600" y="65963"/>
                    <a:pt x="228600" y="123825"/>
                  </a:cubicBezTo>
                  <a:cubicBezTo>
                    <a:pt x="228600" y="181687"/>
                    <a:pt x="181687" y="228600"/>
                    <a:pt x="123825" y="228600"/>
                  </a:cubicBezTo>
                  <a:cubicBezTo>
                    <a:pt x="65963" y="228600"/>
                    <a:pt x="19050" y="181687"/>
                    <a:pt x="19050" y="123825"/>
                  </a:cubicBezTo>
                  <a:cubicBezTo>
                    <a:pt x="19050" y="65963"/>
                    <a:pt x="65963" y="19050"/>
                    <a:pt x="123825" y="19050"/>
                  </a:cubicBezTo>
                  <a:close/>
                  <a:moveTo>
                    <a:pt x="177854" y="88498"/>
                  </a:moveTo>
                  <a:cubicBezTo>
                    <a:pt x="174125" y="84788"/>
                    <a:pt x="168093" y="84803"/>
                    <a:pt x="164383" y="88532"/>
                  </a:cubicBezTo>
                  <a:lnTo>
                    <a:pt x="109185" y="143999"/>
                  </a:lnTo>
                  <a:lnTo>
                    <a:pt x="82920" y="117856"/>
                  </a:lnTo>
                  <a:lnTo>
                    <a:pt x="82021" y="117065"/>
                  </a:lnTo>
                  <a:cubicBezTo>
                    <a:pt x="78277" y="114169"/>
                    <a:pt x="72875" y="114445"/>
                    <a:pt x="69450" y="117886"/>
                  </a:cubicBezTo>
                  <a:cubicBezTo>
                    <a:pt x="65738" y="121615"/>
                    <a:pt x="65752" y="127645"/>
                    <a:pt x="69480" y="131356"/>
                  </a:cubicBezTo>
                  <a:lnTo>
                    <a:pt x="102503" y="164227"/>
                  </a:lnTo>
                  <a:lnTo>
                    <a:pt x="103402" y="165018"/>
                  </a:lnTo>
                  <a:cubicBezTo>
                    <a:pt x="107147" y="167915"/>
                    <a:pt x="112550" y="167638"/>
                    <a:pt x="115975" y="164195"/>
                  </a:cubicBezTo>
                  <a:lnTo>
                    <a:pt x="177888" y="101968"/>
                  </a:lnTo>
                  <a:lnTo>
                    <a:pt x="178678" y="101069"/>
                  </a:lnTo>
                  <a:cubicBezTo>
                    <a:pt x="181574" y="97325"/>
                    <a:pt x="181296" y="91923"/>
                    <a:pt x="177854" y="88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07E8C"/>
                </a:gs>
                <a:gs pos="100000">
                  <a:srgbClr val="FFDE63"/>
                </a:gs>
                <a:gs pos="48000">
                  <a:srgbClr val="34C2A7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 rtl="0"/>
              <a:endParaRPr lang="ru-RU" kern="1200" dirty="0">
                <a:solidFill>
                  <a:prstClr val="black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endParaRPr>
            </a:p>
          </p:txBody>
        </p:sp>
        <p:sp>
          <p:nvSpPr>
            <p:cNvPr id="75" name="Рисунок 105">
              <a:extLst>
                <a:ext uri="{FF2B5EF4-FFF2-40B4-BE49-F238E27FC236}">
                  <a16:creationId xmlns:a16="http://schemas.microsoft.com/office/drawing/2014/main" id="{72974B36-6B6B-977C-5BE4-04702C33B00B}"/>
                </a:ext>
              </a:extLst>
            </p:cNvPr>
            <p:cNvSpPr/>
            <p:nvPr/>
          </p:nvSpPr>
          <p:spPr>
            <a:xfrm>
              <a:off x="778571" y="3743464"/>
              <a:ext cx="316987" cy="316987"/>
            </a:xfrm>
            <a:custGeom>
              <a:avLst/>
              <a:gdLst>
                <a:gd name="connsiteX0" fmla="*/ 123825 w 247650"/>
                <a:gd name="connsiteY0" fmla="*/ 0 h 247650"/>
                <a:gd name="connsiteX1" fmla="*/ 0 w 247650"/>
                <a:gd name="connsiteY1" fmla="*/ 123825 h 247650"/>
                <a:gd name="connsiteX2" fmla="*/ 123825 w 247650"/>
                <a:gd name="connsiteY2" fmla="*/ 247650 h 247650"/>
                <a:gd name="connsiteX3" fmla="*/ 247650 w 247650"/>
                <a:gd name="connsiteY3" fmla="*/ 123825 h 247650"/>
                <a:gd name="connsiteX4" fmla="*/ 123825 w 247650"/>
                <a:gd name="connsiteY4" fmla="*/ 0 h 247650"/>
                <a:gd name="connsiteX5" fmla="*/ 123825 w 247650"/>
                <a:gd name="connsiteY5" fmla="*/ 19050 h 247650"/>
                <a:gd name="connsiteX6" fmla="*/ 228600 w 247650"/>
                <a:gd name="connsiteY6" fmla="*/ 123825 h 247650"/>
                <a:gd name="connsiteX7" fmla="*/ 123825 w 247650"/>
                <a:gd name="connsiteY7" fmla="*/ 228600 h 247650"/>
                <a:gd name="connsiteX8" fmla="*/ 19050 w 247650"/>
                <a:gd name="connsiteY8" fmla="*/ 123825 h 247650"/>
                <a:gd name="connsiteX9" fmla="*/ 123825 w 247650"/>
                <a:gd name="connsiteY9" fmla="*/ 19050 h 247650"/>
                <a:gd name="connsiteX10" fmla="*/ 177854 w 247650"/>
                <a:gd name="connsiteY10" fmla="*/ 88498 h 247650"/>
                <a:gd name="connsiteX11" fmla="*/ 164383 w 247650"/>
                <a:gd name="connsiteY11" fmla="*/ 88532 h 247650"/>
                <a:gd name="connsiteX12" fmla="*/ 109185 w 247650"/>
                <a:gd name="connsiteY12" fmla="*/ 143999 h 247650"/>
                <a:gd name="connsiteX13" fmla="*/ 82920 w 247650"/>
                <a:gd name="connsiteY13" fmla="*/ 117856 h 247650"/>
                <a:gd name="connsiteX14" fmla="*/ 82021 w 247650"/>
                <a:gd name="connsiteY14" fmla="*/ 117065 h 247650"/>
                <a:gd name="connsiteX15" fmla="*/ 69450 w 247650"/>
                <a:gd name="connsiteY15" fmla="*/ 117886 h 247650"/>
                <a:gd name="connsiteX16" fmla="*/ 69480 w 247650"/>
                <a:gd name="connsiteY16" fmla="*/ 131356 h 247650"/>
                <a:gd name="connsiteX17" fmla="*/ 102503 w 247650"/>
                <a:gd name="connsiteY17" fmla="*/ 164227 h 247650"/>
                <a:gd name="connsiteX18" fmla="*/ 103402 w 247650"/>
                <a:gd name="connsiteY18" fmla="*/ 165018 h 247650"/>
                <a:gd name="connsiteX19" fmla="*/ 115975 w 247650"/>
                <a:gd name="connsiteY19" fmla="*/ 164195 h 247650"/>
                <a:gd name="connsiteX20" fmla="*/ 177888 w 247650"/>
                <a:gd name="connsiteY20" fmla="*/ 101968 h 247650"/>
                <a:gd name="connsiteX21" fmla="*/ 178678 w 247650"/>
                <a:gd name="connsiteY21" fmla="*/ 101069 h 247650"/>
                <a:gd name="connsiteX22" fmla="*/ 177854 w 247650"/>
                <a:gd name="connsiteY22" fmla="*/ 8849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0" h="247650">
                  <a:moveTo>
                    <a:pt x="123825" y="0"/>
                  </a:moveTo>
                  <a:cubicBezTo>
                    <a:pt x="55442" y="0"/>
                    <a:pt x="0" y="55442"/>
                    <a:pt x="0" y="123825"/>
                  </a:cubicBezTo>
                  <a:cubicBezTo>
                    <a:pt x="0" y="192208"/>
                    <a:pt x="55442" y="247650"/>
                    <a:pt x="123825" y="247650"/>
                  </a:cubicBezTo>
                  <a:cubicBezTo>
                    <a:pt x="192208" y="247650"/>
                    <a:pt x="247650" y="192208"/>
                    <a:pt x="247650" y="123825"/>
                  </a:cubicBezTo>
                  <a:cubicBezTo>
                    <a:pt x="247650" y="55442"/>
                    <a:pt x="192208" y="0"/>
                    <a:pt x="123825" y="0"/>
                  </a:cubicBezTo>
                  <a:close/>
                  <a:moveTo>
                    <a:pt x="123825" y="19050"/>
                  </a:moveTo>
                  <a:cubicBezTo>
                    <a:pt x="181687" y="19050"/>
                    <a:pt x="228600" y="65963"/>
                    <a:pt x="228600" y="123825"/>
                  </a:cubicBezTo>
                  <a:cubicBezTo>
                    <a:pt x="228600" y="181687"/>
                    <a:pt x="181687" y="228600"/>
                    <a:pt x="123825" y="228600"/>
                  </a:cubicBezTo>
                  <a:cubicBezTo>
                    <a:pt x="65963" y="228600"/>
                    <a:pt x="19050" y="181687"/>
                    <a:pt x="19050" y="123825"/>
                  </a:cubicBezTo>
                  <a:cubicBezTo>
                    <a:pt x="19050" y="65963"/>
                    <a:pt x="65963" y="19050"/>
                    <a:pt x="123825" y="19050"/>
                  </a:cubicBezTo>
                  <a:close/>
                  <a:moveTo>
                    <a:pt x="177854" y="88498"/>
                  </a:moveTo>
                  <a:cubicBezTo>
                    <a:pt x="174125" y="84788"/>
                    <a:pt x="168093" y="84803"/>
                    <a:pt x="164383" y="88532"/>
                  </a:cubicBezTo>
                  <a:lnTo>
                    <a:pt x="109185" y="143999"/>
                  </a:lnTo>
                  <a:lnTo>
                    <a:pt x="82920" y="117856"/>
                  </a:lnTo>
                  <a:lnTo>
                    <a:pt x="82021" y="117065"/>
                  </a:lnTo>
                  <a:cubicBezTo>
                    <a:pt x="78277" y="114169"/>
                    <a:pt x="72875" y="114445"/>
                    <a:pt x="69450" y="117886"/>
                  </a:cubicBezTo>
                  <a:cubicBezTo>
                    <a:pt x="65738" y="121615"/>
                    <a:pt x="65752" y="127645"/>
                    <a:pt x="69480" y="131356"/>
                  </a:cubicBezTo>
                  <a:lnTo>
                    <a:pt x="102503" y="164227"/>
                  </a:lnTo>
                  <a:lnTo>
                    <a:pt x="103402" y="165018"/>
                  </a:lnTo>
                  <a:cubicBezTo>
                    <a:pt x="107147" y="167915"/>
                    <a:pt x="112550" y="167638"/>
                    <a:pt x="115975" y="164195"/>
                  </a:cubicBezTo>
                  <a:lnTo>
                    <a:pt x="177888" y="101968"/>
                  </a:lnTo>
                  <a:lnTo>
                    <a:pt x="178678" y="101069"/>
                  </a:lnTo>
                  <a:cubicBezTo>
                    <a:pt x="181574" y="97325"/>
                    <a:pt x="181296" y="91923"/>
                    <a:pt x="177854" y="88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07E8C"/>
                </a:gs>
                <a:gs pos="100000">
                  <a:srgbClr val="FFDE63"/>
                </a:gs>
                <a:gs pos="48000">
                  <a:srgbClr val="34C2A7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 rtl="0"/>
              <a:endParaRPr lang="ru-RU" kern="1200">
                <a:solidFill>
                  <a:prstClr val="black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endParaRPr>
            </a:p>
          </p:txBody>
        </p:sp>
        <p:sp>
          <p:nvSpPr>
            <p:cNvPr id="76" name="Рисунок 105">
              <a:extLst>
                <a:ext uri="{FF2B5EF4-FFF2-40B4-BE49-F238E27FC236}">
                  <a16:creationId xmlns:a16="http://schemas.microsoft.com/office/drawing/2014/main" id="{8AB04A74-8BD7-40B0-2801-EFA8BEC947DB}"/>
                </a:ext>
              </a:extLst>
            </p:cNvPr>
            <p:cNvSpPr/>
            <p:nvPr/>
          </p:nvSpPr>
          <p:spPr>
            <a:xfrm>
              <a:off x="778571" y="4239620"/>
              <a:ext cx="316987" cy="316987"/>
            </a:xfrm>
            <a:custGeom>
              <a:avLst/>
              <a:gdLst>
                <a:gd name="connsiteX0" fmla="*/ 123825 w 247650"/>
                <a:gd name="connsiteY0" fmla="*/ 0 h 247650"/>
                <a:gd name="connsiteX1" fmla="*/ 0 w 247650"/>
                <a:gd name="connsiteY1" fmla="*/ 123825 h 247650"/>
                <a:gd name="connsiteX2" fmla="*/ 123825 w 247650"/>
                <a:gd name="connsiteY2" fmla="*/ 247650 h 247650"/>
                <a:gd name="connsiteX3" fmla="*/ 247650 w 247650"/>
                <a:gd name="connsiteY3" fmla="*/ 123825 h 247650"/>
                <a:gd name="connsiteX4" fmla="*/ 123825 w 247650"/>
                <a:gd name="connsiteY4" fmla="*/ 0 h 247650"/>
                <a:gd name="connsiteX5" fmla="*/ 123825 w 247650"/>
                <a:gd name="connsiteY5" fmla="*/ 19050 h 247650"/>
                <a:gd name="connsiteX6" fmla="*/ 228600 w 247650"/>
                <a:gd name="connsiteY6" fmla="*/ 123825 h 247650"/>
                <a:gd name="connsiteX7" fmla="*/ 123825 w 247650"/>
                <a:gd name="connsiteY7" fmla="*/ 228600 h 247650"/>
                <a:gd name="connsiteX8" fmla="*/ 19050 w 247650"/>
                <a:gd name="connsiteY8" fmla="*/ 123825 h 247650"/>
                <a:gd name="connsiteX9" fmla="*/ 123825 w 247650"/>
                <a:gd name="connsiteY9" fmla="*/ 19050 h 247650"/>
                <a:gd name="connsiteX10" fmla="*/ 177854 w 247650"/>
                <a:gd name="connsiteY10" fmla="*/ 88498 h 247650"/>
                <a:gd name="connsiteX11" fmla="*/ 164383 w 247650"/>
                <a:gd name="connsiteY11" fmla="*/ 88532 h 247650"/>
                <a:gd name="connsiteX12" fmla="*/ 109185 w 247650"/>
                <a:gd name="connsiteY12" fmla="*/ 143999 h 247650"/>
                <a:gd name="connsiteX13" fmla="*/ 82920 w 247650"/>
                <a:gd name="connsiteY13" fmla="*/ 117856 h 247650"/>
                <a:gd name="connsiteX14" fmla="*/ 82021 w 247650"/>
                <a:gd name="connsiteY14" fmla="*/ 117065 h 247650"/>
                <a:gd name="connsiteX15" fmla="*/ 69450 w 247650"/>
                <a:gd name="connsiteY15" fmla="*/ 117886 h 247650"/>
                <a:gd name="connsiteX16" fmla="*/ 69480 w 247650"/>
                <a:gd name="connsiteY16" fmla="*/ 131356 h 247650"/>
                <a:gd name="connsiteX17" fmla="*/ 102503 w 247650"/>
                <a:gd name="connsiteY17" fmla="*/ 164227 h 247650"/>
                <a:gd name="connsiteX18" fmla="*/ 103402 w 247650"/>
                <a:gd name="connsiteY18" fmla="*/ 165018 h 247650"/>
                <a:gd name="connsiteX19" fmla="*/ 115975 w 247650"/>
                <a:gd name="connsiteY19" fmla="*/ 164195 h 247650"/>
                <a:gd name="connsiteX20" fmla="*/ 177888 w 247650"/>
                <a:gd name="connsiteY20" fmla="*/ 101968 h 247650"/>
                <a:gd name="connsiteX21" fmla="*/ 178678 w 247650"/>
                <a:gd name="connsiteY21" fmla="*/ 101069 h 247650"/>
                <a:gd name="connsiteX22" fmla="*/ 177854 w 247650"/>
                <a:gd name="connsiteY22" fmla="*/ 8849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0" h="247650">
                  <a:moveTo>
                    <a:pt x="123825" y="0"/>
                  </a:moveTo>
                  <a:cubicBezTo>
                    <a:pt x="55442" y="0"/>
                    <a:pt x="0" y="55442"/>
                    <a:pt x="0" y="123825"/>
                  </a:cubicBezTo>
                  <a:cubicBezTo>
                    <a:pt x="0" y="192208"/>
                    <a:pt x="55442" y="247650"/>
                    <a:pt x="123825" y="247650"/>
                  </a:cubicBezTo>
                  <a:cubicBezTo>
                    <a:pt x="192208" y="247650"/>
                    <a:pt x="247650" y="192208"/>
                    <a:pt x="247650" y="123825"/>
                  </a:cubicBezTo>
                  <a:cubicBezTo>
                    <a:pt x="247650" y="55442"/>
                    <a:pt x="192208" y="0"/>
                    <a:pt x="123825" y="0"/>
                  </a:cubicBezTo>
                  <a:close/>
                  <a:moveTo>
                    <a:pt x="123825" y="19050"/>
                  </a:moveTo>
                  <a:cubicBezTo>
                    <a:pt x="181687" y="19050"/>
                    <a:pt x="228600" y="65963"/>
                    <a:pt x="228600" y="123825"/>
                  </a:cubicBezTo>
                  <a:cubicBezTo>
                    <a:pt x="228600" y="181687"/>
                    <a:pt x="181687" y="228600"/>
                    <a:pt x="123825" y="228600"/>
                  </a:cubicBezTo>
                  <a:cubicBezTo>
                    <a:pt x="65963" y="228600"/>
                    <a:pt x="19050" y="181687"/>
                    <a:pt x="19050" y="123825"/>
                  </a:cubicBezTo>
                  <a:cubicBezTo>
                    <a:pt x="19050" y="65963"/>
                    <a:pt x="65963" y="19050"/>
                    <a:pt x="123825" y="19050"/>
                  </a:cubicBezTo>
                  <a:close/>
                  <a:moveTo>
                    <a:pt x="177854" y="88498"/>
                  </a:moveTo>
                  <a:cubicBezTo>
                    <a:pt x="174125" y="84788"/>
                    <a:pt x="168093" y="84803"/>
                    <a:pt x="164383" y="88532"/>
                  </a:cubicBezTo>
                  <a:lnTo>
                    <a:pt x="109185" y="143999"/>
                  </a:lnTo>
                  <a:lnTo>
                    <a:pt x="82920" y="117856"/>
                  </a:lnTo>
                  <a:lnTo>
                    <a:pt x="82021" y="117065"/>
                  </a:lnTo>
                  <a:cubicBezTo>
                    <a:pt x="78277" y="114169"/>
                    <a:pt x="72875" y="114445"/>
                    <a:pt x="69450" y="117886"/>
                  </a:cubicBezTo>
                  <a:cubicBezTo>
                    <a:pt x="65738" y="121615"/>
                    <a:pt x="65752" y="127645"/>
                    <a:pt x="69480" y="131356"/>
                  </a:cubicBezTo>
                  <a:lnTo>
                    <a:pt x="102503" y="164227"/>
                  </a:lnTo>
                  <a:lnTo>
                    <a:pt x="103402" y="165018"/>
                  </a:lnTo>
                  <a:cubicBezTo>
                    <a:pt x="107147" y="167915"/>
                    <a:pt x="112550" y="167638"/>
                    <a:pt x="115975" y="164195"/>
                  </a:cubicBezTo>
                  <a:lnTo>
                    <a:pt x="177888" y="101968"/>
                  </a:lnTo>
                  <a:lnTo>
                    <a:pt x="178678" y="101069"/>
                  </a:lnTo>
                  <a:cubicBezTo>
                    <a:pt x="181574" y="97325"/>
                    <a:pt x="181296" y="91923"/>
                    <a:pt x="177854" y="88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07E8C"/>
                </a:gs>
                <a:gs pos="100000">
                  <a:srgbClr val="FFDE63"/>
                </a:gs>
                <a:gs pos="48000">
                  <a:srgbClr val="34C2A7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 rtl="0"/>
              <a:endParaRPr lang="ru-RU" kern="1200">
                <a:solidFill>
                  <a:prstClr val="black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endParaRPr>
            </a:p>
          </p:txBody>
        </p:sp>
      </p:grpSp>
      <p:sp>
        <p:nvSpPr>
          <p:cNvPr id="77" name="Рисунок 147">
            <a:extLst>
              <a:ext uri="{FF2B5EF4-FFF2-40B4-BE49-F238E27FC236}">
                <a16:creationId xmlns:a16="http://schemas.microsoft.com/office/drawing/2014/main" id="{DEEF8DA7-86F3-0D3B-D4C4-DCFA6BAA95D4}"/>
              </a:ext>
            </a:extLst>
          </p:cNvPr>
          <p:cNvSpPr/>
          <p:nvPr/>
        </p:nvSpPr>
        <p:spPr>
          <a:xfrm>
            <a:off x="11292307" y="4955818"/>
            <a:ext cx="214135" cy="267668"/>
          </a:xfrm>
          <a:custGeom>
            <a:avLst/>
            <a:gdLst>
              <a:gd name="connsiteX0" fmla="*/ 76200 w 190500"/>
              <a:gd name="connsiteY0" fmla="*/ 57150 h 238125"/>
              <a:gd name="connsiteX1" fmla="*/ 76200 w 190500"/>
              <a:gd name="connsiteY1" fmla="*/ 9525 h 238125"/>
              <a:gd name="connsiteX2" fmla="*/ 85725 w 190500"/>
              <a:gd name="connsiteY2" fmla="*/ 0 h 238125"/>
              <a:gd name="connsiteX3" fmla="*/ 95250 w 190500"/>
              <a:gd name="connsiteY3" fmla="*/ 9525 h 238125"/>
              <a:gd name="connsiteX4" fmla="*/ 95250 w 190500"/>
              <a:gd name="connsiteY4" fmla="*/ 57150 h 238125"/>
              <a:gd name="connsiteX5" fmla="*/ 57150 w 190500"/>
              <a:gd name="connsiteY5" fmla="*/ 103823 h 238125"/>
              <a:gd name="connsiteX6" fmla="*/ 57150 w 190500"/>
              <a:gd name="connsiteY6" fmla="*/ 228600 h 238125"/>
              <a:gd name="connsiteX7" fmla="*/ 47625 w 190500"/>
              <a:gd name="connsiteY7" fmla="*/ 238125 h 238125"/>
              <a:gd name="connsiteX8" fmla="*/ 38100 w 190500"/>
              <a:gd name="connsiteY8" fmla="*/ 228600 h 238125"/>
              <a:gd name="connsiteX9" fmla="*/ 38100 w 190500"/>
              <a:gd name="connsiteY9" fmla="*/ 103823 h 238125"/>
              <a:gd name="connsiteX10" fmla="*/ 0 w 190500"/>
              <a:gd name="connsiteY10" fmla="*/ 57150 h 238125"/>
              <a:gd name="connsiteX11" fmla="*/ 0 w 190500"/>
              <a:gd name="connsiteY11" fmla="*/ 9525 h 238125"/>
              <a:gd name="connsiteX12" fmla="*/ 9525 w 190500"/>
              <a:gd name="connsiteY12" fmla="*/ 0 h 238125"/>
              <a:gd name="connsiteX13" fmla="*/ 19050 w 190500"/>
              <a:gd name="connsiteY13" fmla="*/ 9525 h 238125"/>
              <a:gd name="connsiteX14" fmla="*/ 19050 w 190500"/>
              <a:gd name="connsiteY14" fmla="*/ 57150 h 238125"/>
              <a:gd name="connsiteX15" fmla="*/ 38100 w 190500"/>
              <a:gd name="connsiteY15" fmla="*/ 84099 h 238125"/>
              <a:gd name="connsiteX16" fmla="*/ 38100 w 190500"/>
              <a:gd name="connsiteY16" fmla="*/ 9525 h 238125"/>
              <a:gd name="connsiteX17" fmla="*/ 47625 w 190500"/>
              <a:gd name="connsiteY17" fmla="*/ 0 h 238125"/>
              <a:gd name="connsiteX18" fmla="*/ 57150 w 190500"/>
              <a:gd name="connsiteY18" fmla="*/ 9525 h 238125"/>
              <a:gd name="connsiteX19" fmla="*/ 57150 w 190500"/>
              <a:gd name="connsiteY19" fmla="*/ 84099 h 238125"/>
              <a:gd name="connsiteX20" fmla="*/ 76200 w 190500"/>
              <a:gd name="connsiteY20" fmla="*/ 57150 h 238125"/>
              <a:gd name="connsiteX21" fmla="*/ 171450 w 190500"/>
              <a:gd name="connsiteY21" fmla="*/ 228600 h 238125"/>
              <a:gd name="connsiteX22" fmla="*/ 171450 w 190500"/>
              <a:gd name="connsiteY22" fmla="*/ 180975 h 238125"/>
              <a:gd name="connsiteX23" fmla="*/ 161925 w 190500"/>
              <a:gd name="connsiteY23" fmla="*/ 180975 h 238125"/>
              <a:gd name="connsiteX24" fmla="*/ 133350 w 190500"/>
              <a:gd name="connsiteY24" fmla="*/ 152400 h 238125"/>
              <a:gd name="connsiteX25" fmla="*/ 133350 w 190500"/>
              <a:gd name="connsiteY25" fmla="*/ 28575 h 238125"/>
              <a:gd name="connsiteX26" fmla="*/ 161925 w 190500"/>
              <a:gd name="connsiteY26" fmla="*/ 0 h 238125"/>
              <a:gd name="connsiteX27" fmla="*/ 190500 w 190500"/>
              <a:gd name="connsiteY27" fmla="*/ 28575 h 238125"/>
              <a:gd name="connsiteX28" fmla="*/ 190500 w 190500"/>
              <a:gd name="connsiteY28" fmla="*/ 228600 h 238125"/>
              <a:gd name="connsiteX29" fmla="*/ 180975 w 190500"/>
              <a:gd name="connsiteY29" fmla="*/ 238125 h 238125"/>
              <a:gd name="connsiteX30" fmla="*/ 171450 w 190500"/>
              <a:gd name="connsiteY30" fmla="*/ 228600 h 238125"/>
              <a:gd name="connsiteX31" fmla="*/ 161925 w 190500"/>
              <a:gd name="connsiteY31" fmla="*/ 161925 h 238125"/>
              <a:gd name="connsiteX32" fmla="*/ 171450 w 190500"/>
              <a:gd name="connsiteY32" fmla="*/ 161925 h 238125"/>
              <a:gd name="connsiteX33" fmla="*/ 171450 w 190500"/>
              <a:gd name="connsiteY33" fmla="*/ 28575 h 238125"/>
              <a:gd name="connsiteX34" fmla="*/ 161925 w 190500"/>
              <a:gd name="connsiteY34" fmla="*/ 19050 h 238125"/>
              <a:gd name="connsiteX35" fmla="*/ 152400 w 190500"/>
              <a:gd name="connsiteY35" fmla="*/ 28575 h 238125"/>
              <a:gd name="connsiteX36" fmla="*/ 152400 w 190500"/>
              <a:gd name="connsiteY36" fmla="*/ 152400 h 238125"/>
              <a:gd name="connsiteX37" fmla="*/ 161925 w 190500"/>
              <a:gd name="connsiteY37" fmla="*/ 1619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0500" h="238125">
                <a:moveTo>
                  <a:pt x="76200" y="57150"/>
                </a:moveTo>
                <a:lnTo>
                  <a:pt x="76200" y="9525"/>
                </a:lnTo>
                <a:cubicBezTo>
                  <a:pt x="76200" y="4265"/>
                  <a:pt x="80464" y="0"/>
                  <a:pt x="85725" y="0"/>
                </a:cubicBezTo>
                <a:cubicBezTo>
                  <a:pt x="90986" y="0"/>
                  <a:pt x="95250" y="4265"/>
                  <a:pt x="95250" y="9525"/>
                </a:cubicBezTo>
                <a:lnTo>
                  <a:pt x="95250" y="57150"/>
                </a:lnTo>
                <a:cubicBezTo>
                  <a:pt x="95250" y="80189"/>
                  <a:pt x="78888" y="99410"/>
                  <a:pt x="57150" y="103823"/>
                </a:cubicBezTo>
                <a:lnTo>
                  <a:pt x="57150" y="228600"/>
                </a:lnTo>
                <a:cubicBezTo>
                  <a:pt x="57150" y="233861"/>
                  <a:pt x="52886" y="238125"/>
                  <a:pt x="47625" y="238125"/>
                </a:cubicBezTo>
                <a:cubicBezTo>
                  <a:pt x="42364" y="238125"/>
                  <a:pt x="38100" y="233861"/>
                  <a:pt x="38100" y="228600"/>
                </a:cubicBezTo>
                <a:lnTo>
                  <a:pt x="38100" y="103823"/>
                </a:lnTo>
                <a:cubicBezTo>
                  <a:pt x="16363" y="99410"/>
                  <a:pt x="0" y="80189"/>
                  <a:pt x="0" y="57150"/>
                </a:cubicBezTo>
                <a:lnTo>
                  <a:pt x="0" y="9525"/>
                </a:lnTo>
                <a:cubicBezTo>
                  <a:pt x="0" y="4265"/>
                  <a:pt x="4265" y="0"/>
                  <a:pt x="9525" y="0"/>
                </a:cubicBezTo>
                <a:cubicBezTo>
                  <a:pt x="14785" y="0"/>
                  <a:pt x="19050" y="4265"/>
                  <a:pt x="19050" y="9525"/>
                </a:cubicBezTo>
                <a:lnTo>
                  <a:pt x="19050" y="57150"/>
                </a:lnTo>
                <a:cubicBezTo>
                  <a:pt x="19050" y="69591"/>
                  <a:pt x="27002" y="80176"/>
                  <a:pt x="38100" y="84099"/>
                </a:cubicBezTo>
                <a:lnTo>
                  <a:pt x="38100" y="9525"/>
                </a:lnTo>
                <a:cubicBezTo>
                  <a:pt x="38100" y="4265"/>
                  <a:pt x="42364" y="0"/>
                  <a:pt x="47625" y="0"/>
                </a:cubicBezTo>
                <a:cubicBezTo>
                  <a:pt x="52886" y="0"/>
                  <a:pt x="57150" y="4265"/>
                  <a:pt x="57150" y="9525"/>
                </a:cubicBezTo>
                <a:lnTo>
                  <a:pt x="57150" y="84099"/>
                </a:lnTo>
                <a:cubicBezTo>
                  <a:pt x="68248" y="80176"/>
                  <a:pt x="76200" y="69591"/>
                  <a:pt x="76200" y="57150"/>
                </a:cubicBezTo>
                <a:close/>
                <a:moveTo>
                  <a:pt x="171450" y="228600"/>
                </a:moveTo>
                <a:lnTo>
                  <a:pt x="171450" y="180975"/>
                </a:lnTo>
                <a:lnTo>
                  <a:pt x="161925" y="180975"/>
                </a:lnTo>
                <a:cubicBezTo>
                  <a:pt x="146149" y="180975"/>
                  <a:pt x="133350" y="168176"/>
                  <a:pt x="133350" y="152400"/>
                </a:cubicBezTo>
                <a:lnTo>
                  <a:pt x="133350" y="28575"/>
                </a:lnTo>
                <a:cubicBezTo>
                  <a:pt x="133350" y="12799"/>
                  <a:pt x="146149" y="0"/>
                  <a:pt x="161925" y="0"/>
                </a:cubicBezTo>
                <a:cubicBezTo>
                  <a:pt x="177701" y="0"/>
                  <a:pt x="190500" y="12799"/>
                  <a:pt x="190500" y="28575"/>
                </a:cubicBezTo>
                <a:lnTo>
                  <a:pt x="190500" y="228600"/>
                </a:lnTo>
                <a:cubicBezTo>
                  <a:pt x="190500" y="233861"/>
                  <a:pt x="186236" y="238125"/>
                  <a:pt x="180975" y="238125"/>
                </a:cubicBezTo>
                <a:cubicBezTo>
                  <a:pt x="175714" y="238125"/>
                  <a:pt x="171450" y="233861"/>
                  <a:pt x="171450" y="228600"/>
                </a:cubicBezTo>
                <a:close/>
                <a:moveTo>
                  <a:pt x="161925" y="161925"/>
                </a:moveTo>
                <a:lnTo>
                  <a:pt x="171450" y="161925"/>
                </a:lnTo>
                <a:lnTo>
                  <a:pt x="171450" y="28575"/>
                </a:lnTo>
                <a:cubicBezTo>
                  <a:pt x="171450" y="23320"/>
                  <a:pt x="167180" y="19050"/>
                  <a:pt x="161925" y="19050"/>
                </a:cubicBezTo>
                <a:cubicBezTo>
                  <a:pt x="156670" y="19050"/>
                  <a:pt x="152400" y="23320"/>
                  <a:pt x="152400" y="28575"/>
                </a:cubicBezTo>
                <a:lnTo>
                  <a:pt x="152400" y="152400"/>
                </a:lnTo>
                <a:cubicBezTo>
                  <a:pt x="152400" y="157655"/>
                  <a:pt x="156670" y="161925"/>
                  <a:pt x="161925" y="161925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4446" y="2333481"/>
            <a:ext cx="41868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kern="1200" dirty="0">
                <a:solidFill>
                  <a:srgbClr val="92D05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Специализированные под отрасли цифровые</a:t>
            </a:r>
          </a:p>
          <a:p>
            <a:pPr algn="ctr">
              <a:defRPr/>
            </a:pPr>
            <a:r>
              <a:rPr lang="ru-RU" sz="1400" b="1" kern="1200" dirty="0">
                <a:solidFill>
                  <a:srgbClr val="92D050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 сервисы</a:t>
            </a:r>
            <a:r>
              <a:rPr lang="ru-RU" sz="1400" kern="1200" dirty="0">
                <a:solidFill>
                  <a:schemeClr val="tx2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, </a:t>
            </a:r>
            <a:r>
              <a:rPr lang="ru-RU" sz="1400" kern="1200" dirty="0">
                <a:solidFill>
                  <a:schemeClr val="tx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встроенные в </a:t>
            </a:r>
            <a:r>
              <a:rPr lang="ru-RU" sz="1400" kern="1200" dirty="0" err="1">
                <a:solidFill>
                  <a:schemeClr val="tx2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СберБизнес</a:t>
            </a:r>
            <a:endParaRPr lang="ru-RU" sz="14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E4B5A6-9D58-656E-2F0F-D1CEB542C7FB}"/>
              </a:ext>
            </a:extLst>
          </p:cNvPr>
          <p:cNvSpPr txBox="1"/>
          <p:nvPr/>
        </p:nvSpPr>
        <p:spPr bwMode="auto">
          <a:xfrm>
            <a:off x="350167" y="116654"/>
            <a:ext cx="4952638" cy="64633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R="0" lvl="0" indent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Отраслевые решения</a:t>
            </a:r>
            <a:endParaRPr sz="3600" dirty="0">
              <a:solidFill>
                <a:srgbClr val="108A97"/>
              </a:solidFill>
              <a:latin typeface="SB Sans Display Semibold"/>
              <a:ea typeface="SB Sans Display Semibold"/>
              <a:cs typeface="SB Sans Display Semibold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42C799FB-103C-0BD7-E12E-C1948B891E6E}"/>
              </a:ext>
            </a:extLst>
          </p:cNvPr>
          <p:cNvSpPr/>
          <p:nvPr/>
        </p:nvSpPr>
        <p:spPr bwMode="auto">
          <a:xfrm>
            <a:off x="5462958" y="5167238"/>
            <a:ext cx="4178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rtl="0">
              <a:defRPr/>
            </a:pPr>
            <a:r>
              <a:rPr lang="ru-RU" sz="1400" kern="1200" dirty="0" smtClean="0">
                <a:solidFill>
                  <a:prstClr val="white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Для клиентов </a:t>
            </a:r>
            <a:r>
              <a:rPr lang="ru-RU" sz="1400" kern="1200" dirty="0" err="1" smtClean="0">
                <a:solidFill>
                  <a:prstClr val="white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Сбера</a:t>
            </a:r>
            <a:r>
              <a:rPr lang="ru-RU" sz="1400" kern="1200" dirty="0" smtClean="0">
                <a:solidFill>
                  <a:prstClr val="white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решения бесплатны</a:t>
            </a:r>
            <a:endParaRPr lang="ru-RU" sz="1400" kern="1200" dirty="0">
              <a:solidFill>
                <a:prstClr val="white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036" y="5113156"/>
            <a:ext cx="362001" cy="39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65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008AE3B2-F680-73EE-AA9D-C5F3EF721699}"/>
              </a:ext>
            </a:extLst>
          </p:cNvPr>
          <p:cNvSpPr/>
          <p:nvPr/>
        </p:nvSpPr>
        <p:spPr bwMode="auto">
          <a:xfrm>
            <a:off x="2686266" y="728998"/>
            <a:ext cx="1189822" cy="1105694"/>
          </a:xfrm>
          <a:prstGeom prst="roundRect">
            <a:avLst>
              <a:gd name="adj" fmla="val 8339"/>
            </a:avLst>
          </a:prstGeom>
          <a:solidFill>
            <a:schemeClr val="bg1"/>
          </a:solidFill>
          <a:ln>
            <a:noFill/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3C88FF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Calibri"/>
            </a:endParaRPr>
          </a:p>
        </p:txBody>
      </p:sp>
      <p:sp>
        <p:nvSpPr>
          <p:cNvPr id="99" name="Скругленный прямоугольник 98">
            <a:extLst>
              <a:ext uri="{FF2B5EF4-FFF2-40B4-BE49-F238E27FC236}">
                <a16:creationId xmlns:a16="http://schemas.microsoft.com/office/drawing/2014/main" id="{465DFF86-395E-C704-7827-BE194A6CF5D9}"/>
              </a:ext>
            </a:extLst>
          </p:cNvPr>
          <p:cNvSpPr/>
          <p:nvPr/>
        </p:nvSpPr>
        <p:spPr bwMode="auto">
          <a:xfrm>
            <a:off x="4223132" y="672754"/>
            <a:ext cx="7634912" cy="3976243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2F3F48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 bwMode="auto">
          <a:xfrm>
            <a:off x="328561" y="965102"/>
            <a:ext cx="3122152" cy="9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 Semibold"/>
                <a:ea typeface="SB Sans Display Semibold"/>
                <a:cs typeface="SB Sans Display Semibold"/>
              </a:rPr>
              <a:t>Делимся</a:t>
            </a:r>
            <a:b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 Semibold"/>
                <a:ea typeface="SB Sans Display Semibold"/>
                <a:cs typeface="SB Sans Display Semibold"/>
              </a:rPr>
            </a:b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 Semibold"/>
                <a:ea typeface="SB Sans Display Semibold"/>
                <a:cs typeface="SB Sans Display Semibold"/>
              </a:rPr>
              <a:t>знаниями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82462CC-46C4-9015-7FBC-781574C76A0A}"/>
              </a:ext>
            </a:extLst>
          </p:cNvPr>
          <p:cNvSpPr/>
          <p:nvPr/>
        </p:nvSpPr>
        <p:spPr bwMode="auto">
          <a:xfrm>
            <a:off x="328561" y="2332481"/>
            <a:ext cx="11529483" cy="4120707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76CA52B9-B05F-A2F4-5892-6B887CC233D6}"/>
              </a:ext>
            </a:extLst>
          </p:cNvPr>
          <p:cNvSpPr/>
          <p:nvPr/>
        </p:nvSpPr>
        <p:spPr bwMode="auto">
          <a:xfrm>
            <a:off x="378838" y="2564610"/>
            <a:ext cx="2642122" cy="3592352"/>
          </a:xfrm>
          <a:prstGeom prst="roundRect">
            <a:avLst>
              <a:gd name="adj" fmla="val 8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00055A5-FAC2-DB7B-0C5C-A4287DE936E9}"/>
              </a:ext>
            </a:extLst>
          </p:cNvPr>
          <p:cNvSpPr/>
          <p:nvPr/>
        </p:nvSpPr>
        <p:spPr bwMode="auto">
          <a:xfrm>
            <a:off x="3292534" y="2564610"/>
            <a:ext cx="2642122" cy="3592352"/>
          </a:xfrm>
          <a:prstGeom prst="roundRect">
            <a:avLst>
              <a:gd name="adj" fmla="val 8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FB789364-C295-FC2D-AD03-3CCDE1CD39AD}"/>
              </a:ext>
            </a:extLst>
          </p:cNvPr>
          <p:cNvSpPr/>
          <p:nvPr/>
        </p:nvSpPr>
        <p:spPr bwMode="auto">
          <a:xfrm>
            <a:off x="489351" y="5467604"/>
            <a:ext cx="2421094" cy="622044"/>
          </a:xfrm>
          <a:prstGeom prst="roundRect">
            <a:avLst>
              <a:gd name="adj" fmla="val 25590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Финансовые показатели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E456E4A6-AAB4-DFDA-EF04-657C42FD3E72}"/>
              </a:ext>
            </a:extLst>
          </p:cNvPr>
          <p:cNvSpPr/>
          <p:nvPr/>
        </p:nvSpPr>
        <p:spPr bwMode="auto">
          <a:xfrm>
            <a:off x="3422203" y="5467604"/>
            <a:ext cx="2421094" cy="622044"/>
          </a:xfrm>
          <a:prstGeom prst="roundRect">
            <a:avLst>
              <a:gd name="adj" fmla="val 25590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Портрет</a:t>
            </a:r>
            <a:b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rPr>
            </a:b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покупателя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00FCEB9-FD34-3E98-C3D4-EDF0E9784206}"/>
              </a:ext>
            </a:extLst>
          </p:cNvPr>
          <p:cNvSpPr/>
          <p:nvPr/>
        </p:nvSpPr>
        <p:spPr bwMode="auto">
          <a:xfrm>
            <a:off x="6206230" y="2564610"/>
            <a:ext cx="2642122" cy="3592352"/>
          </a:xfrm>
          <a:prstGeom prst="roundRect">
            <a:avLst>
              <a:gd name="adj" fmla="val 8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DF84241-CA12-2E06-4462-9F6A4AFC77F0}"/>
              </a:ext>
            </a:extLst>
          </p:cNvPr>
          <p:cNvSpPr/>
          <p:nvPr/>
        </p:nvSpPr>
        <p:spPr bwMode="auto">
          <a:xfrm>
            <a:off x="9119925" y="2575184"/>
            <a:ext cx="2642122" cy="3592352"/>
          </a:xfrm>
          <a:prstGeom prst="roundRect">
            <a:avLst>
              <a:gd name="adj" fmla="val 81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4DC2B4C4-9E12-A452-D4A0-ECEDB35299CF}"/>
              </a:ext>
            </a:extLst>
          </p:cNvPr>
          <p:cNvSpPr/>
          <p:nvPr/>
        </p:nvSpPr>
        <p:spPr bwMode="auto">
          <a:xfrm>
            <a:off x="6330721" y="5467604"/>
            <a:ext cx="2421094" cy="622044"/>
          </a:xfrm>
          <a:prstGeom prst="roundRect">
            <a:avLst>
              <a:gd name="adj" fmla="val 25590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Управление Репутацией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74695479-5EAC-28D6-F498-294F2FDECED2}"/>
              </a:ext>
            </a:extLst>
          </p:cNvPr>
          <p:cNvSpPr/>
          <p:nvPr/>
        </p:nvSpPr>
        <p:spPr bwMode="auto">
          <a:xfrm>
            <a:off x="9263818" y="5467604"/>
            <a:ext cx="2421094" cy="622044"/>
          </a:xfrm>
          <a:prstGeom prst="roundRect">
            <a:avLst>
              <a:gd name="adj" fmla="val 25590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Геоданные</a:t>
            </a:r>
          </a:p>
        </p:txBody>
      </p:sp>
      <p:sp>
        <p:nvSpPr>
          <p:cNvPr id="71" name="TextBox 50">
            <a:extLst>
              <a:ext uri="{FF2B5EF4-FFF2-40B4-BE49-F238E27FC236}">
                <a16:creationId xmlns:a16="http://schemas.microsoft.com/office/drawing/2014/main" id="{2F39DCED-C678-AA30-5DE0-002A7A801A23}"/>
              </a:ext>
            </a:extLst>
          </p:cNvPr>
          <p:cNvSpPr txBox="1"/>
          <p:nvPr/>
        </p:nvSpPr>
        <p:spPr bwMode="auto">
          <a:xfrm>
            <a:off x="4546363" y="1382423"/>
            <a:ext cx="2802676" cy="4012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/>
                <a:ea typeface="SB Sans Display"/>
                <a:cs typeface="SB Sans Display"/>
              </a:rPr>
              <a:t>Сравнивайте финансовые показатели с конкурентами в регионе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75" name="Прямоугольник 19">
            <a:extLst>
              <a:ext uri="{FF2B5EF4-FFF2-40B4-BE49-F238E27FC236}">
                <a16:creationId xmlns:a16="http://schemas.microsoft.com/office/drawing/2014/main" id="{42F5E63A-A039-8814-58AE-3BA5AD195E98}"/>
              </a:ext>
            </a:extLst>
          </p:cNvPr>
          <p:cNvSpPr/>
          <p:nvPr/>
        </p:nvSpPr>
        <p:spPr bwMode="auto">
          <a:xfrm>
            <a:off x="4546363" y="863213"/>
            <a:ext cx="2602706" cy="24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/>
                <a:ea typeface="SB Sans Display"/>
                <a:cs typeface="SB Sans Display"/>
              </a:rPr>
              <a:t>Реальные данные для Бизнеса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76" name="Прямоугольник 20">
            <a:extLst>
              <a:ext uri="{FF2B5EF4-FFF2-40B4-BE49-F238E27FC236}">
                <a16:creationId xmlns:a16="http://schemas.microsoft.com/office/drawing/2014/main" id="{C131BCF4-104A-BAED-D7B3-F81E4B73F0B5}"/>
              </a:ext>
            </a:extLst>
          </p:cNvPr>
          <p:cNvSpPr/>
          <p:nvPr/>
        </p:nvSpPr>
        <p:spPr bwMode="auto">
          <a:xfrm>
            <a:off x="7675676" y="863213"/>
            <a:ext cx="4160168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/>
                <a:ea typeface="SB Sans Display"/>
                <a:cs typeface="SB Sans Display"/>
              </a:rPr>
              <a:t>Анализируйте пол, возраст, возвращаемость и интересы покупателей, ориентируясь на данные об их тратах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78" name="Прямоугольник 19">
            <a:extLst>
              <a:ext uri="{FF2B5EF4-FFF2-40B4-BE49-F238E27FC236}">
                <a16:creationId xmlns:a16="http://schemas.microsoft.com/office/drawing/2014/main" id="{228A5C7C-A20D-FC5A-D1DE-E96899D2074E}"/>
              </a:ext>
            </a:extLst>
          </p:cNvPr>
          <p:cNvSpPr/>
          <p:nvPr/>
        </p:nvSpPr>
        <p:spPr bwMode="auto">
          <a:xfrm>
            <a:off x="7675676" y="1382423"/>
            <a:ext cx="4070106" cy="401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/>
                <a:cs typeface="SB Sans Display"/>
              </a:rPr>
              <a:t>Аналитика конкуренции в локации и удобный сервис выбора помещений с учетом специфики бизнеса</a:t>
            </a:r>
          </a:p>
        </p:txBody>
      </p:sp>
      <p:pic>
        <p:nvPicPr>
          <p:cNvPr id="86" name="Рисунок 30" descr="Рисунок 4">
            <a:extLst>
              <a:ext uri="{FF2B5EF4-FFF2-40B4-BE49-F238E27FC236}">
                <a16:creationId xmlns:a16="http://schemas.microsoft.com/office/drawing/2014/main" id="{2812A37B-A27F-6B1E-10C7-588C102A48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77" y="2033534"/>
            <a:ext cx="2224494" cy="1602266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89" name="Рисунок 31" descr="Рисунок 4">
            <a:extLst>
              <a:ext uri="{FF2B5EF4-FFF2-40B4-BE49-F238E27FC236}">
                <a16:creationId xmlns:a16="http://schemas.microsoft.com/office/drawing/2014/main" id="{A76F6B74-22C3-2700-5617-D933638062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853" y="3724217"/>
            <a:ext cx="2224494" cy="1602266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90" name="Рисунок 28" descr="Рисунок 4">
            <a:extLst>
              <a:ext uri="{FF2B5EF4-FFF2-40B4-BE49-F238E27FC236}">
                <a16:creationId xmlns:a16="http://schemas.microsoft.com/office/drawing/2014/main" id="{CD331F96-C8C6-AB4D-0854-A340F66DD5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8548" y="2037723"/>
            <a:ext cx="2217366" cy="1597134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91" name="Рисунок 27" descr="Рисунок 5">
            <a:extLst>
              <a:ext uri="{FF2B5EF4-FFF2-40B4-BE49-F238E27FC236}">
                <a16:creationId xmlns:a16="http://schemas.microsoft.com/office/drawing/2014/main" id="{887F171E-4C7F-316E-A715-CA41520CCD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9023" y="3729282"/>
            <a:ext cx="2217366" cy="1597134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92" name="Рисунок 24" descr="Рисунок 5">
            <a:extLst>
              <a:ext uri="{FF2B5EF4-FFF2-40B4-BE49-F238E27FC236}">
                <a16:creationId xmlns:a16="http://schemas.microsoft.com/office/drawing/2014/main" id="{FACC40BE-6680-EF01-AF70-E4C39838F1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2654" y="2041750"/>
            <a:ext cx="2211698" cy="1593052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93" name="Рисунок 25" descr="Рисунок 5">
            <a:extLst>
              <a:ext uri="{FF2B5EF4-FFF2-40B4-BE49-F238E27FC236}">
                <a16:creationId xmlns:a16="http://schemas.microsoft.com/office/drawing/2014/main" id="{77F757F1-D561-D94A-454D-B677F4B830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3131" y="3733309"/>
            <a:ext cx="2211698" cy="1593052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94" name="Рисунок 29" descr="Рисунок 4">
            <a:extLst>
              <a:ext uri="{FF2B5EF4-FFF2-40B4-BE49-F238E27FC236}">
                <a16:creationId xmlns:a16="http://schemas.microsoft.com/office/drawing/2014/main" id="{161D0290-CFDC-6DBC-7C31-FB7B9F71FE0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7850" y="2037402"/>
            <a:ext cx="2211698" cy="1593052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96" name="Рисунок 5">
            <a:extLst>
              <a:ext uri="{FF2B5EF4-FFF2-40B4-BE49-F238E27FC236}">
                <a16:creationId xmlns:a16="http://schemas.microsoft.com/office/drawing/2014/main" id="{00FE3682-2097-8E8E-29D3-87E778FB5F7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64280" y="2110741"/>
            <a:ext cx="1995370" cy="1428522"/>
          </a:xfrm>
          <a:prstGeom prst="rect">
            <a:avLst/>
          </a:prstGeom>
        </p:spPr>
      </p:pic>
      <p:pic>
        <p:nvPicPr>
          <p:cNvPr id="97" name="Рисунок 26" descr="Рисунок 5">
            <a:extLst>
              <a:ext uri="{FF2B5EF4-FFF2-40B4-BE49-F238E27FC236}">
                <a16:creationId xmlns:a16="http://schemas.microsoft.com/office/drawing/2014/main" id="{AD36DBBC-4898-572E-4FA0-D06768FABC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8325" y="3733309"/>
            <a:ext cx="2211698" cy="1593052"/>
          </a:xfrm>
          <a:prstGeom prst="roundRect">
            <a:avLst>
              <a:gd name="adj" fmla="val 7519"/>
            </a:avLst>
          </a:prstGeom>
          <a:solidFill>
            <a:schemeClr val="bg1"/>
          </a:solidFill>
          <a:ln w="3175">
            <a:solidFill>
              <a:srgbClr val="8F35D4"/>
            </a:solidFill>
          </a:ln>
          <a:effectLst>
            <a:outerShdw blurRad="494930" dist="94976" dir="8100000" algn="tr" rotWithShape="0">
              <a:srgbClr val="1B407D">
                <a:alpha val="20000"/>
              </a:srgbClr>
            </a:outerShdw>
          </a:effectLst>
        </p:spPr>
      </p:pic>
      <p:pic>
        <p:nvPicPr>
          <p:cNvPr id="98" name="Рисунок 908032335">
            <a:extLst>
              <a:ext uri="{FF2B5EF4-FFF2-40B4-BE49-F238E27FC236}">
                <a16:creationId xmlns:a16="http://schemas.microsoft.com/office/drawing/2014/main" id="{1059F30A-A836-E134-D19C-AF840C8741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760219" y="756790"/>
            <a:ext cx="1053738" cy="1053738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B5B8FA9A-0FCA-DC28-52FB-2A4CEF0DD1A4}"/>
              </a:ext>
            </a:extLst>
          </p:cNvPr>
          <p:cNvCxnSpPr>
            <a:cxnSpLocks/>
          </p:cNvCxnSpPr>
          <p:nvPr/>
        </p:nvCxnSpPr>
        <p:spPr>
          <a:xfrm>
            <a:off x="4357190" y="957264"/>
            <a:ext cx="154858" cy="0"/>
          </a:xfrm>
          <a:prstGeom prst="straightConnector1">
            <a:avLst/>
          </a:prstGeom>
          <a:ln w="12700">
            <a:solidFill>
              <a:srgbClr val="32CEE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65787DFF-F5A7-272A-8108-30C7AC5C80DC}"/>
              </a:ext>
            </a:extLst>
          </p:cNvPr>
          <p:cNvCxnSpPr>
            <a:cxnSpLocks/>
          </p:cNvCxnSpPr>
          <p:nvPr/>
        </p:nvCxnSpPr>
        <p:spPr>
          <a:xfrm>
            <a:off x="4357190" y="1484151"/>
            <a:ext cx="154858" cy="0"/>
          </a:xfrm>
          <a:prstGeom prst="straightConnector1">
            <a:avLst/>
          </a:prstGeom>
          <a:ln w="12700">
            <a:solidFill>
              <a:srgbClr val="32CEE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D4DCDFC3-AD10-FF61-55EE-B355145D508E}"/>
              </a:ext>
            </a:extLst>
          </p:cNvPr>
          <p:cNvCxnSpPr>
            <a:cxnSpLocks/>
          </p:cNvCxnSpPr>
          <p:nvPr/>
        </p:nvCxnSpPr>
        <p:spPr>
          <a:xfrm>
            <a:off x="7520818" y="957264"/>
            <a:ext cx="154858" cy="0"/>
          </a:xfrm>
          <a:prstGeom prst="straightConnector1">
            <a:avLst/>
          </a:prstGeom>
          <a:ln w="12700">
            <a:solidFill>
              <a:srgbClr val="32CEE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BAC55F21-CE0E-3648-9A95-D6778837C588}"/>
              </a:ext>
            </a:extLst>
          </p:cNvPr>
          <p:cNvCxnSpPr>
            <a:cxnSpLocks/>
          </p:cNvCxnSpPr>
          <p:nvPr/>
        </p:nvCxnSpPr>
        <p:spPr>
          <a:xfrm>
            <a:off x="7520818" y="1484151"/>
            <a:ext cx="154858" cy="0"/>
          </a:xfrm>
          <a:prstGeom prst="straightConnector1">
            <a:avLst/>
          </a:prstGeom>
          <a:ln w="12700">
            <a:solidFill>
              <a:srgbClr val="32CEE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E4B5A6-9D58-656E-2F0F-D1CEB542C7FB}"/>
              </a:ext>
            </a:extLst>
          </p:cNvPr>
          <p:cNvSpPr txBox="1"/>
          <p:nvPr/>
        </p:nvSpPr>
        <p:spPr bwMode="auto">
          <a:xfrm>
            <a:off x="350167" y="116654"/>
            <a:ext cx="6486712" cy="64633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R="0" lvl="0" indent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ОТР Мой розничный бизнес</a:t>
            </a:r>
            <a:endParaRPr sz="3600" dirty="0">
              <a:solidFill>
                <a:srgbClr val="108A97"/>
              </a:solidFill>
              <a:latin typeface="SB Sans Display Semibold"/>
              <a:ea typeface="SB Sans Display Semibold"/>
              <a:cs typeface="SB Sans Display Semibold"/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7BCBA77-49C9-348E-6D95-71A21C88BB2F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6BE78-4BE5-F74C-9CF6-9055AF589021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2F3F48">
                    <a:lumMod val="50000"/>
                    <a:alpha val="50000"/>
                  </a:srgb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F3F48">
                  <a:lumMod val="50000"/>
                  <a:alpha val="50000"/>
                </a:srgb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2F3F48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A1242A2A-5A41-E2C6-B90E-4E0BCAD0869E}"/>
              </a:ext>
            </a:extLst>
          </p:cNvPr>
          <p:cNvSpPr/>
          <p:nvPr/>
        </p:nvSpPr>
        <p:spPr bwMode="auto">
          <a:xfrm>
            <a:off x="5749159" y="3181057"/>
            <a:ext cx="6108886" cy="3293843"/>
          </a:xfrm>
          <a:prstGeom prst="roundRect">
            <a:avLst>
              <a:gd name="adj" fmla="val 1028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3F806-E503-9245-B82A-CE18E1E11444}"/>
              </a:ext>
            </a:extLst>
          </p:cNvPr>
          <p:cNvSpPr txBox="1"/>
          <p:nvPr/>
        </p:nvSpPr>
        <p:spPr bwMode="auto">
          <a:xfrm>
            <a:off x="324303" y="1380823"/>
            <a:ext cx="3580483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 Semibold"/>
                <a:ea typeface="SB Sans Display Semibold"/>
                <a:cs typeface="SB Sans Display Semibold"/>
              </a:rPr>
              <a:t>Геоаналитика</a:t>
            </a:r>
            <a:b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 Semibold"/>
                <a:ea typeface="SB Sans Display Semibold"/>
                <a:cs typeface="SB Sans Display Semibold"/>
              </a:rPr>
            </a:b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32CEEB"/>
                </a:solidFill>
                <a:effectLst/>
                <a:uLnTx/>
                <a:uFillTx/>
                <a:latin typeface="SB Sans Display Light" panose="020B0303040504020204" pitchFamily="34" charset="0"/>
                <a:ea typeface="SB Sans Display Semibold"/>
                <a:cs typeface="SB Sans Display Light" panose="020B0303040504020204" pitchFamily="34" charset="0"/>
              </a:rPr>
              <a:t>на новом уровне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32CEEB"/>
              </a:solidFill>
              <a:effectLst/>
              <a:uLnTx/>
              <a:uFillTx/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5936810-A6ED-164F-8852-EE24469A13ED}"/>
              </a:ext>
            </a:extLst>
          </p:cNvPr>
          <p:cNvGrpSpPr/>
          <p:nvPr/>
        </p:nvGrpSpPr>
        <p:grpSpPr>
          <a:xfrm>
            <a:off x="8902135" y="777064"/>
            <a:ext cx="2662576" cy="5303869"/>
            <a:chOff x="7254386" y="1615904"/>
            <a:chExt cx="2366675" cy="4714432"/>
          </a:xfrm>
        </p:grpSpPr>
        <p:pic>
          <p:nvPicPr>
            <p:cNvPr id="23" name="Рисунок 11" descr="image010">
              <a:extLst>
                <a:ext uri="{FF2B5EF4-FFF2-40B4-BE49-F238E27FC236}">
                  <a16:creationId xmlns:a16="http://schemas.microsoft.com/office/drawing/2014/main" id="{E215E919-6E23-C7E1-4F72-E70E70E07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7368477" y="1910804"/>
              <a:ext cx="2152450" cy="419580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DC89FCB9-01E1-7F8B-DF25-CA6FB0D94427}"/>
                </a:ext>
              </a:extLst>
            </p:cNvPr>
            <p:cNvSpPr/>
            <p:nvPr/>
          </p:nvSpPr>
          <p:spPr>
            <a:xfrm>
              <a:off x="7396397" y="5478755"/>
              <a:ext cx="88824" cy="236668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CAA53CB-75BF-09EE-594F-E2F1A010E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54386" y="1615904"/>
              <a:ext cx="2366675" cy="4714432"/>
            </a:xfrm>
            <a:prstGeom prst="rect">
              <a:avLst/>
            </a:prstGeom>
          </p:spPr>
        </p:pic>
      </p:grp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43564C0E-CBAE-5806-620A-C9662B189787}"/>
              </a:ext>
            </a:extLst>
          </p:cNvPr>
          <p:cNvSpPr/>
          <p:nvPr/>
        </p:nvSpPr>
        <p:spPr bwMode="auto">
          <a:xfrm>
            <a:off x="447792" y="3181058"/>
            <a:ext cx="4373193" cy="893371"/>
          </a:xfrm>
          <a:prstGeom prst="roundRect">
            <a:avLst>
              <a:gd name="adj" fmla="val 25590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  <a:t>Подбор локации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  <a:t>для бизнеса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7668AD02-3BFD-1442-9CA1-9689F554EAEE}"/>
              </a:ext>
            </a:extLst>
          </p:cNvPr>
          <p:cNvSpPr/>
          <p:nvPr/>
        </p:nvSpPr>
        <p:spPr bwMode="auto">
          <a:xfrm>
            <a:off x="447792" y="4149676"/>
            <a:ext cx="4373193" cy="893371"/>
          </a:xfrm>
          <a:prstGeom prst="roundRect">
            <a:avLst>
              <a:gd name="adj" fmla="val 25590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  <a:t>Покупательская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  <a:t>способность по локациям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7EB7B604-8A58-D593-8DD8-9FC580F957C9}"/>
              </a:ext>
            </a:extLst>
          </p:cNvPr>
          <p:cNvSpPr/>
          <p:nvPr/>
        </p:nvSpPr>
        <p:spPr bwMode="auto">
          <a:xfrm>
            <a:off x="447792" y="5118294"/>
            <a:ext cx="4373193" cy="893371"/>
          </a:xfrm>
          <a:prstGeom prst="roundRect">
            <a:avLst>
              <a:gd name="adj" fmla="val 25590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  <a:t>Лучшие места для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  <a:t>разме-щения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"/>
                <a:cs typeface="SB Sans Display"/>
              </a:rPr>
              <a:t> наружной рекламы</a:t>
            </a:r>
          </a:p>
        </p:txBody>
      </p:sp>
      <p:pic>
        <p:nvPicPr>
          <p:cNvPr id="48" name="Рисунок 47" descr="Портфель со сплошной заливкой">
            <a:extLst>
              <a:ext uri="{FF2B5EF4-FFF2-40B4-BE49-F238E27FC236}">
                <a16:creationId xmlns:a16="http://schemas.microsoft.com/office/drawing/2014/main" id="{51145925-652D-F71A-0867-F301DA1FF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2475" y="3304387"/>
            <a:ext cx="553399" cy="553399"/>
          </a:xfrm>
          <a:prstGeom prst="rect">
            <a:avLst/>
          </a:prstGeom>
        </p:spPr>
      </p:pic>
      <p:pic>
        <p:nvPicPr>
          <p:cNvPr id="51" name="Рисунок 50" descr="Здание со сплошной заливкой">
            <a:extLst>
              <a:ext uri="{FF2B5EF4-FFF2-40B4-BE49-F238E27FC236}">
                <a16:creationId xmlns:a16="http://schemas.microsoft.com/office/drawing/2014/main" id="{0B03CD5A-A187-3D80-697A-ACF5FF7AD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2682" y="4299282"/>
            <a:ext cx="561779" cy="561779"/>
          </a:xfrm>
          <a:prstGeom prst="rect">
            <a:avLst/>
          </a:prstGeom>
        </p:spPr>
      </p:pic>
      <p:pic>
        <p:nvPicPr>
          <p:cNvPr id="53" name="Рисунок 52" descr="Целевая аудитория со сплошной заливкой">
            <a:extLst>
              <a:ext uri="{FF2B5EF4-FFF2-40B4-BE49-F238E27FC236}">
                <a16:creationId xmlns:a16="http://schemas.microsoft.com/office/drawing/2014/main" id="{60E42345-CA2D-104A-088B-CDC0AC7402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47734" y="5224714"/>
            <a:ext cx="635690" cy="63569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181A04F-7C7A-E4D6-87AB-39F744FE2F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57202" y="767660"/>
            <a:ext cx="4551515" cy="4551515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E864B842-FD46-9192-4E4C-FEB17D316FB1}"/>
              </a:ext>
            </a:extLst>
          </p:cNvPr>
          <p:cNvGrpSpPr/>
          <p:nvPr/>
        </p:nvGrpSpPr>
        <p:grpSpPr>
          <a:xfrm>
            <a:off x="6092488" y="777065"/>
            <a:ext cx="2662576" cy="5303869"/>
            <a:chOff x="4579248" y="1615904"/>
            <a:chExt cx="2366675" cy="4714432"/>
          </a:xfrm>
        </p:grpSpPr>
        <p:pic>
          <p:nvPicPr>
            <p:cNvPr id="66" name="Рисунок 6" descr="image005">
              <a:extLst>
                <a:ext uri="{FF2B5EF4-FFF2-40B4-BE49-F238E27FC236}">
                  <a16:creationId xmlns:a16="http://schemas.microsoft.com/office/drawing/2014/main" id="{D101E1A7-8342-33AE-391D-161BBCA54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tretch/>
          </p:blipFill>
          <p:spPr bwMode="auto">
            <a:xfrm>
              <a:off x="4691934" y="1910804"/>
              <a:ext cx="2116234" cy="4197102"/>
            </a:xfrm>
            <a:prstGeom prst="roundRect">
              <a:avLst>
                <a:gd name="adj" fmla="val 7379"/>
              </a:avLst>
            </a:prstGeom>
            <a:noFill/>
            <a:ln>
              <a:noFill/>
            </a:ln>
          </p:spPr>
        </p:pic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7A234782-28BF-22AB-726A-46A397B3D471}"/>
                </a:ext>
              </a:extLst>
            </p:cNvPr>
            <p:cNvSpPr/>
            <p:nvPr/>
          </p:nvSpPr>
          <p:spPr>
            <a:xfrm>
              <a:off x="4722607" y="5478755"/>
              <a:ext cx="88824" cy="236668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D23DCA6E-D737-2649-CF46-6CE5DD786AD3}"/>
                </a:ext>
              </a:extLst>
            </p:cNvPr>
            <p:cNvSpPr/>
            <p:nvPr/>
          </p:nvSpPr>
          <p:spPr>
            <a:xfrm>
              <a:off x="4722607" y="1721502"/>
              <a:ext cx="2085561" cy="2268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018BEC16-E764-CBA7-8B0F-990D56ABF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9248" y="1615904"/>
              <a:ext cx="2366675" cy="4714432"/>
            </a:xfrm>
            <a:prstGeom prst="rect">
              <a:avLst/>
            </a:prstGeom>
          </p:spPr>
        </p:pic>
      </p:grp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9393F6BF-C13B-E277-3A29-03696E5506C5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6BE78-4BE5-F74C-9CF6-9055AF589021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2F3F48">
                    <a:lumMod val="50000"/>
                    <a:alpha val="50000"/>
                  </a:srgb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F3F48">
                  <a:lumMod val="50000"/>
                  <a:alpha val="50000"/>
                </a:srgb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E4B5A6-9D58-656E-2F0F-D1CEB542C7FB}"/>
              </a:ext>
            </a:extLst>
          </p:cNvPr>
          <p:cNvSpPr txBox="1"/>
          <p:nvPr/>
        </p:nvSpPr>
        <p:spPr bwMode="auto">
          <a:xfrm>
            <a:off x="350167" y="116654"/>
            <a:ext cx="6486712" cy="64633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ОТР Мой розничный бизнес</a:t>
            </a:r>
            <a:endParaRPr sz="3600" dirty="0">
              <a:solidFill>
                <a:srgbClr val="108A97"/>
              </a:solidFill>
              <a:latin typeface="SB Sans Display Semibold"/>
              <a:ea typeface="SB Sans Display Semibold"/>
              <a:cs typeface="SB Sans 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6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Скругленный прямоугольник 98"/>
          <p:cNvSpPr/>
          <p:nvPr/>
        </p:nvSpPr>
        <p:spPr bwMode="auto">
          <a:xfrm>
            <a:off x="334964" y="2091879"/>
            <a:ext cx="11523082" cy="4361310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 bwMode="auto">
          <a:xfrm>
            <a:off x="2985461" y="2524034"/>
            <a:ext cx="1866060" cy="956337"/>
          </a:xfrm>
          <a:prstGeom prst="roundRect">
            <a:avLst>
              <a:gd name="adj" fmla="val 1304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 bwMode="auto">
          <a:xfrm>
            <a:off x="341017" y="1621478"/>
            <a:ext cx="4586043" cy="1335087"/>
          </a:xfrm>
          <a:prstGeom prst="roundRect">
            <a:avLst>
              <a:gd name="adj" fmla="val 29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 bwMode="auto">
          <a:xfrm>
            <a:off x="119585" y="2085170"/>
            <a:ext cx="4822830" cy="1656350"/>
          </a:xfrm>
          <a:prstGeom prst="roundRect">
            <a:avLst>
              <a:gd name="adj" fmla="val 242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 bwMode="auto">
          <a:xfrm>
            <a:off x="3986411" y="1794481"/>
            <a:ext cx="956004" cy="605819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 bwMode="auto">
          <a:xfrm>
            <a:off x="4927062" y="761929"/>
            <a:ext cx="6923919" cy="2282583"/>
          </a:xfrm>
          <a:prstGeom prst="roundRect">
            <a:avLst>
              <a:gd name="adj" fmla="val 17918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2F3F48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4" name="Прямоугольник 73"/>
          <p:cNvSpPr/>
          <p:nvPr/>
        </p:nvSpPr>
        <p:spPr bwMode="auto">
          <a:xfrm>
            <a:off x="1193154" y="5099746"/>
            <a:ext cx="2903358" cy="78231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 bwMode="auto">
          <a:xfrm>
            <a:off x="5297610" y="969686"/>
            <a:ext cx="6237490" cy="743360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id="{F09CFEF8-FCFF-996A-2FC0-3001A6CE46D9}"/>
              </a:ext>
            </a:extLst>
          </p:cNvPr>
          <p:cNvSpPr/>
          <p:nvPr/>
        </p:nvSpPr>
        <p:spPr bwMode="auto">
          <a:xfrm>
            <a:off x="5500224" y="1023622"/>
            <a:ext cx="585363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Создание без специальных навыков</a:t>
            </a:r>
          </a:p>
          <a:p>
            <a:pPr>
              <a:lnSpc>
                <a:spcPct val="90000"/>
              </a:lnSpc>
              <a:buClr>
                <a:srgbClr val="005AF5"/>
              </a:buClr>
              <a:defRPr/>
            </a:pPr>
            <a:r>
              <a:rPr lang="ru-RU" sz="1600" dirty="0">
                <a:solidFill>
                  <a:srgbClr val="FFFFFF"/>
                </a:solidFill>
                <a:latin typeface="SB Sans Display Light"/>
                <a:cs typeface="SB Sans Display Light"/>
              </a:rPr>
              <a:t>Экономия денег на привлечении программистов</a:t>
            </a:r>
            <a:endParaRPr sz="1600" dirty="0">
              <a:solidFill>
                <a:srgbClr val="FFFFFF"/>
              </a:solidFill>
              <a:latin typeface="SB Sans Display Light"/>
              <a:cs typeface="SB Sans Display Light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5BA5C5C8-969D-5839-E2BA-733E7242B3E4}"/>
              </a:ext>
            </a:extLst>
          </p:cNvPr>
          <p:cNvSpPr/>
          <p:nvPr/>
        </p:nvSpPr>
        <p:spPr bwMode="auto">
          <a:xfrm>
            <a:off x="119585" y="3115083"/>
            <a:ext cx="2285197" cy="1144676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DB169871-3CBB-95C0-83A6-9FCD4D7DDE11}"/>
              </a:ext>
            </a:extLst>
          </p:cNvPr>
          <p:cNvSpPr/>
          <p:nvPr/>
        </p:nvSpPr>
        <p:spPr bwMode="auto">
          <a:xfrm>
            <a:off x="323287" y="3742916"/>
            <a:ext cx="4038449" cy="814239"/>
          </a:xfrm>
          <a:prstGeom prst="roundRect">
            <a:avLst>
              <a:gd name="adj" fmla="val 27214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822BD5-2D08-A426-3AC8-90CB9B735FEF}"/>
              </a:ext>
            </a:extLst>
          </p:cNvPr>
          <p:cNvSpPr txBox="1"/>
          <p:nvPr/>
        </p:nvSpPr>
        <p:spPr bwMode="auto">
          <a:xfrm>
            <a:off x="321655" y="4235939"/>
            <a:ext cx="450030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 Semibold"/>
                <a:ea typeface="SB Sans Display Semibold"/>
                <a:cs typeface="SB Sans Display Semibold"/>
              </a:rPr>
              <a:t>Помогаем создать собственный сайт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0090EB6-35B5-0E21-E70C-275ADC14FB5E}"/>
              </a:ext>
            </a:extLst>
          </p:cNvPr>
          <p:cNvSpPr/>
          <p:nvPr/>
        </p:nvSpPr>
        <p:spPr bwMode="auto">
          <a:xfrm>
            <a:off x="5284559" y="1829519"/>
            <a:ext cx="6237490" cy="804573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F696DD3-816F-0B49-2D8F-B843943BB57B}"/>
              </a:ext>
            </a:extLst>
          </p:cNvPr>
          <p:cNvSpPr/>
          <p:nvPr/>
        </p:nvSpPr>
        <p:spPr bwMode="auto">
          <a:xfrm>
            <a:off x="5325855" y="3745706"/>
            <a:ext cx="6237490" cy="732791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B08C47D-89B7-E405-47D6-C0579156183B}"/>
              </a:ext>
            </a:extLst>
          </p:cNvPr>
          <p:cNvSpPr/>
          <p:nvPr/>
        </p:nvSpPr>
        <p:spPr bwMode="auto">
          <a:xfrm>
            <a:off x="5297610" y="2720281"/>
            <a:ext cx="6237490" cy="914340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33" name="Прямоугольник 28">
            <a:extLst>
              <a:ext uri="{FF2B5EF4-FFF2-40B4-BE49-F238E27FC236}">
                <a16:creationId xmlns:a16="http://schemas.microsoft.com/office/drawing/2014/main" id="{71ABE094-29EE-78C5-7BA5-F42273AD3DB8}"/>
              </a:ext>
            </a:extLst>
          </p:cNvPr>
          <p:cNvSpPr/>
          <p:nvPr/>
        </p:nvSpPr>
        <p:spPr bwMode="auto">
          <a:xfrm>
            <a:off x="5500224" y="1868061"/>
            <a:ext cx="58536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Автоматический подбор фото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 и текстов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Нейросеть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 сгенерирует описание сайта и подберет фото под ваш тип бизнеса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4" name="Прямоугольник 29">
            <a:extLst>
              <a:ext uri="{FF2B5EF4-FFF2-40B4-BE49-F238E27FC236}">
                <a16:creationId xmlns:a16="http://schemas.microsoft.com/office/drawing/2014/main" id="{689A6476-D00A-2BE2-07FB-A4C1F853CA87}"/>
              </a:ext>
            </a:extLst>
          </p:cNvPr>
          <p:cNvSpPr/>
          <p:nvPr/>
        </p:nvSpPr>
        <p:spPr bwMode="auto">
          <a:xfrm>
            <a:off x="5593620" y="3803691"/>
            <a:ext cx="5853632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Приём онлайн-платежей и доставка товаров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</a:b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Юkassa для оплаты за товары и модуль доставки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7" name="Прямоугольник 31">
            <a:extLst>
              <a:ext uri="{FF2B5EF4-FFF2-40B4-BE49-F238E27FC236}">
                <a16:creationId xmlns:a16="http://schemas.microsoft.com/office/drawing/2014/main" id="{DFCB2E17-7E85-513D-ED65-3074C1CB7089}"/>
              </a:ext>
            </a:extLst>
          </p:cNvPr>
          <p:cNvSpPr/>
          <p:nvPr/>
        </p:nvSpPr>
        <p:spPr bwMode="auto">
          <a:xfrm>
            <a:off x="5514156" y="2791640"/>
            <a:ext cx="597807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Встроенная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CRM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-система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Все заказы на товары и услуги попадают в единый раздел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E6CBCF-8D5D-F64E-C6F2-005A51707485}"/>
              </a:ext>
            </a:extLst>
          </p:cNvPr>
          <p:cNvSpPr txBox="1"/>
          <p:nvPr/>
        </p:nvSpPr>
        <p:spPr>
          <a:xfrm>
            <a:off x="384410" y="5294231"/>
            <a:ext cx="4353364" cy="77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С сентября 2023 по апрель 2025: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создано 36 тыс. сайтов, опубликовано в сети Интернет 31 тыс.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AD8D1FD-0461-54A6-D3B1-D675F56AC8ED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6BE78-4BE5-F74C-9CF6-9055AF589021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2F3F48">
                    <a:lumMod val="50000"/>
                    <a:alpha val="50000"/>
                  </a:srgb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F3F48">
                  <a:lumMod val="50000"/>
                  <a:alpha val="50000"/>
                </a:srgb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8811" y="4627930"/>
            <a:ext cx="1775045" cy="17750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DE4B5A6-9D58-656E-2F0F-D1CEB542C7FB}"/>
              </a:ext>
            </a:extLst>
          </p:cNvPr>
          <p:cNvSpPr txBox="1"/>
          <p:nvPr/>
        </p:nvSpPr>
        <p:spPr bwMode="auto">
          <a:xfrm>
            <a:off x="350167" y="116654"/>
            <a:ext cx="3091552" cy="64633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Сайт визитка</a:t>
            </a:r>
            <a:endParaRPr sz="3600" dirty="0">
              <a:solidFill>
                <a:srgbClr val="108A97"/>
              </a:solidFill>
              <a:latin typeface="SB Sans Display Semibold"/>
              <a:ea typeface="SB Sans Display Semibold"/>
              <a:cs typeface="SB Sans Display Semibol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5346" r="49401" b="20503"/>
          <a:stretch/>
        </p:blipFill>
        <p:spPr>
          <a:xfrm>
            <a:off x="1453801" y="700663"/>
            <a:ext cx="2642711" cy="2867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734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204559" y="1759013"/>
            <a:ext cx="7731743" cy="5098987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87" name="Скругленный прямоугольник 3086">
            <a:extLst>
              <a:ext uri="{FF2B5EF4-FFF2-40B4-BE49-F238E27FC236}">
                <a16:creationId xmlns:a16="http://schemas.microsoft.com/office/drawing/2014/main" id="{ACD998DA-7AF3-F15F-F7B0-A74F9BA34939}"/>
              </a:ext>
            </a:extLst>
          </p:cNvPr>
          <p:cNvSpPr/>
          <p:nvPr/>
        </p:nvSpPr>
        <p:spPr bwMode="auto">
          <a:xfrm>
            <a:off x="12213863" y="1041313"/>
            <a:ext cx="901651" cy="5596153"/>
          </a:xfrm>
          <a:prstGeom prst="roundRect">
            <a:avLst>
              <a:gd name="adj" fmla="val 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1151427E-F274-2890-4C8D-5E5AFCCE2DFC}"/>
              </a:ext>
            </a:extLst>
          </p:cNvPr>
          <p:cNvSpPr txBox="1">
            <a:spLocks/>
          </p:cNvSpPr>
          <p:nvPr/>
        </p:nvSpPr>
        <p:spPr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A6BE78-4BE5-F74C-9CF6-9055AF589021}" type="slidenum">
              <a:rPr lang="ru-RU" sz="1200" b="0">
                <a:solidFill>
                  <a:schemeClr val="tx2">
                    <a:lumMod val="50000"/>
                    <a:alpha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 algn="r"/>
              <a:t>6</a:t>
            </a:fld>
            <a:endParaRPr lang="ru-RU" sz="1200" b="0" dirty="0">
              <a:solidFill>
                <a:schemeClr val="tx2">
                  <a:lumMod val="50000"/>
                  <a:alpha val="5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A1EF82A-9556-3E5A-6203-0CB555ECA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67" y="3666582"/>
            <a:ext cx="3517069" cy="232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67" y="644547"/>
            <a:ext cx="5383419" cy="261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r="691" b="10875"/>
          <a:stretch/>
        </p:blipFill>
        <p:spPr>
          <a:xfrm>
            <a:off x="4005976" y="3376665"/>
            <a:ext cx="1808228" cy="343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" b="10910"/>
          <a:stretch/>
        </p:blipFill>
        <p:spPr>
          <a:xfrm>
            <a:off x="5902819" y="3376665"/>
            <a:ext cx="1759514" cy="342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Скругленный прямоугольник 19"/>
          <p:cNvSpPr/>
          <p:nvPr/>
        </p:nvSpPr>
        <p:spPr bwMode="auto">
          <a:xfrm>
            <a:off x="7977182" y="1159576"/>
            <a:ext cx="4110107" cy="1103124"/>
          </a:xfrm>
          <a:prstGeom prst="roundRect">
            <a:avLst>
              <a:gd name="adj" fmla="val 9325"/>
            </a:avLst>
          </a:prstGeom>
          <a:solidFill>
            <a:srgbClr val="F4F4F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8036045" y="1231856"/>
            <a:ext cx="80733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7200" dirty="0">
                <a:solidFill>
                  <a:schemeClr val="bg1"/>
                </a:solidFill>
                <a:latin typeface="SB Sans Display"/>
                <a:cs typeface="SB Sans Display"/>
              </a:rPr>
              <a:t>1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19"/>
          <p:cNvSpPr/>
          <p:nvPr/>
        </p:nvSpPr>
        <p:spPr bwMode="auto">
          <a:xfrm>
            <a:off x="7986029" y="2357343"/>
            <a:ext cx="4110107" cy="1103124"/>
          </a:xfrm>
          <a:prstGeom prst="roundRect">
            <a:avLst>
              <a:gd name="adj" fmla="val 9325"/>
            </a:avLst>
          </a:prstGeom>
          <a:solidFill>
            <a:srgbClr val="F4F4F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7977182" y="2395300"/>
            <a:ext cx="80733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7200" dirty="0">
                <a:solidFill>
                  <a:schemeClr val="bg1"/>
                </a:solidFill>
                <a:latin typeface="SB Sans Display"/>
                <a:cs typeface="SB Sans Display"/>
              </a:rPr>
              <a:t>2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19"/>
          <p:cNvSpPr/>
          <p:nvPr/>
        </p:nvSpPr>
        <p:spPr bwMode="auto">
          <a:xfrm>
            <a:off x="7977182" y="3633487"/>
            <a:ext cx="4110107" cy="1103124"/>
          </a:xfrm>
          <a:prstGeom prst="roundRect">
            <a:avLst>
              <a:gd name="adj" fmla="val 9325"/>
            </a:avLst>
          </a:prstGeom>
          <a:solidFill>
            <a:srgbClr val="F4F4F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8083071" y="3668882"/>
            <a:ext cx="80733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7200" dirty="0">
                <a:solidFill>
                  <a:schemeClr val="bg1"/>
                </a:solidFill>
                <a:latin typeface="SB Sans Display"/>
                <a:cs typeface="SB Sans Display"/>
              </a:rPr>
              <a:t>3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51" name="Скругленный прямоугольник 19"/>
          <p:cNvSpPr/>
          <p:nvPr/>
        </p:nvSpPr>
        <p:spPr bwMode="auto">
          <a:xfrm>
            <a:off x="7977182" y="4869211"/>
            <a:ext cx="4110107" cy="1103124"/>
          </a:xfrm>
          <a:prstGeom prst="roundRect">
            <a:avLst>
              <a:gd name="adj" fmla="val 9325"/>
            </a:avLst>
          </a:prstGeom>
          <a:solidFill>
            <a:srgbClr val="F4F4F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 bwMode="auto">
          <a:xfrm>
            <a:off x="8083071" y="4904606"/>
            <a:ext cx="80733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7200" dirty="0">
                <a:solidFill>
                  <a:schemeClr val="bg1"/>
                </a:solidFill>
                <a:latin typeface="SB Sans Display"/>
                <a:cs typeface="SB Sans Display"/>
              </a:rPr>
              <a:t>4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56" name="TextBox 2"/>
          <p:cNvSpPr txBox="1"/>
          <p:nvPr/>
        </p:nvSpPr>
        <p:spPr bwMode="auto">
          <a:xfrm>
            <a:off x="8754374" y="1280835"/>
            <a:ext cx="3228006" cy="83612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  <a:defRPr sz="1400" b="1">
                <a:solidFill>
                  <a:srgbClr val="2D4655"/>
                </a:solidFill>
                <a:latin typeface="SB Sans Display Semibold"/>
                <a:ea typeface="SB Sans Display Semibold"/>
                <a:cs typeface="SB Sans Display Semibold"/>
              </a:defRPr>
            </a:pPr>
            <a:r>
              <a:rPr lang="ru-RU" dirty="0" smtClean="0">
                <a:solidFill>
                  <a:srgbClr val="000000"/>
                </a:solidFill>
              </a:rPr>
              <a:t>Авторизуйтесь</a:t>
            </a:r>
            <a:endParaRPr lang="ru-RU" sz="700" dirty="0">
              <a:solidFill>
                <a:srgbClr val="000000"/>
              </a:solidFill>
            </a:endParaRPr>
          </a:p>
          <a:p>
            <a:pPr indent="-171450">
              <a:lnSpc>
                <a:spcPct val="80000"/>
              </a:lnSpc>
              <a:spcAft>
                <a:spcPts val="700"/>
              </a:spcAft>
              <a:buClr>
                <a:srgbClr val="000000"/>
              </a:buClr>
              <a:buSzPct val="99000"/>
              <a:buFont typeface="Системный шрифт, обычный"/>
              <a:buChar char="￫"/>
              <a:defRPr sz="1200">
                <a:solidFill>
                  <a:srgbClr val="44546A"/>
                </a:solidFill>
                <a:latin typeface="SB Sans Display Light"/>
                <a:ea typeface="SB Sans Display Light"/>
                <a:cs typeface="SB Sans Display Light"/>
              </a:defRPr>
            </a:pPr>
            <a:r>
              <a:rPr lang="ru-RU" dirty="0" smtClean="0">
                <a:solidFill>
                  <a:srgbClr val="000000"/>
                </a:solidFill>
              </a:rPr>
              <a:t>Войдите через интернет-банк, если вы уже клиент </a:t>
            </a:r>
            <a:r>
              <a:rPr lang="ru-RU" dirty="0" err="1" smtClean="0">
                <a:solidFill>
                  <a:srgbClr val="000000"/>
                </a:solidFill>
              </a:rPr>
              <a:t>СберБизнеса</a:t>
            </a:r>
            <a:r>
              <a:rPr lang="ru-RU" dirty="0" smtClean="0">
                <a:solidFill>
                  <a:srgbClr val="000000"/>
                </a:solidFill>
              </a:rPr>
              <a:t>, или откройте счет</a:t>
            </a:r>
            <a:endParaRPr dirty="0"/>
          </a:p>
        </p:txBody>
      </p:sp>
      <p:sp>
        <p:nvSpPr>
          <p:cNvPr id="58" name="TextBox 2"/>
          <p:cNvSpPr txBox="1"/>
          <p:nvPr/>
        </p:nvSpPr>
        <p:spPr bwMode="auto">
          <a:xfrm>
            <a:off x="8750403" y="2528263"/>
            <a:ext cx="3228006" cy="83612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  <a:defRPr sz="1400" b="1">
                <a:solidFill>
                  <a:srgbClr val="2D4655"/>
                </a:solidFill>
                <a:latin typeface="SB Sans Display Semibold"/>
                <a:ea typeface="SB Sans Display Semibold"/>
                <a:cs typeface="SB Sans Display Semibold"/>
              </a:defRPr>
            </a:pPr>
            <a:r>
              <a:rPr lang="ru-RU" dirty="0" smtClean="0">
                <a:solidFill>
                  <a:srgbClr val="000000"/>
                </a:solidFill>
              </a:rPr>
              <a:t>Создайте сайт-визитку</a:t>
            </a:r>
            <a:endParaRPr lang="ru-RU" sz="700" dirty="0">
              <a:solidFill>
                <a:srgbClr val="000000"/>
              </a:solidFill>
            </a:endParaRPr>
          </a:p>
          <a:p>
            <a:pPr indent="-171450">
              <a:lnSpc>
                <a:spcPct val="80000"/>
              </a:lnSpc>
              <a:spcAft>
                <a:spcPts val="700"/>
              </a:spcAft>
              <a:buClr>
                <a:srgbClr val="000000"/>
              </a:buClr>
              <a:buSzPct val="99000"/>
              <a:buFont typeface="Системный шрифт, обычный"/>
              <a:buChar char="￫"/>
              <a:defRPr sz="1200">
                <a:solidFill>
                  <a:srgbClr val="44546A"/>
                </a:solidFill>
                <a:latin typeface="SB Sans Display Light"/>
                <a:ea typeface="SB Sans Display Light"/>
                <a:cs typeface="SB Sans Display Light"/>
              </a:defRPr>
            </a:pPr>
            <a:r>
              <a:rPr lang="ru-RU" dirty="0" smtClean="0">
                <a:solidFill>
                  <a:srgbClr val="000000"/>
                </a:solidFill>
              </a:rPr>
              <a:t>Укажите название, категорию бизнеса, контакты компании и дождитесь завершения создания сайта</a:t>
            </a:r>
            <a:endParaRPr dirty="0"/>
          </a:p>
        </p:txBody>
      </p:sp>
      <p:sp>
        <p:nvSpPr>
          <p:cNvPr id="59" name="TextBox 2"/>
          <p:cNvSpPr txBox="1"/>
          <p:nvPr/>
        </p:nvSpPr>
        <p:spPr bwMode="auto">
          <a:xfrm>
            <a:off x="8784521" y="4928843"/>
            <a:ext cx="3228006" cy="98385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  <a:defRPr sz="1400" b="1">
                <a:solidFill>
                  <a:srgbClr val="2D4655"/>
                </a:solidFill>
                <a:latin typeface="SB Sans Display Semibold"/>
                <a:ea typeface="SB Sans Display Semibold"/>
                <a:cs typeface="SB Sans Display Semibold"/>
              </a:defRPr>
            </a:pPr>
            <a:r>
              <a:rPr lang="ru-RU" dirty="0" smtClean="0">
                <a:solidFill>
                  <a:srgbClr val="000000"/>
                </a:solidFill>
              </a:rPr>
              <a:t>Опубликуйте сайт</a:t>
            </a:r>
            <a:endParaRPr lang="ru-RU" sz="700" dirty="0">
              <a:solidFill>
                <a:srgbClr val="000000"/>
              </a:solidFill>
            </a:endParaRPr>
          </a:p>
          <a:p>
            <a:pPr indent="-171450">
              <a:lnSpc>
                <a:spcPct val="80000"/>
              </a:lnSpc>
              <a:spcAft>
                <a:spcPts val="700"/>
              </a:spcAft>
              <a:buClr>
                <a:srgbClr val="000000"/>
              </a:buClr>
              <a:buSzPct val="99000"/>
              <a:buFont typeface="Системный шрифт, обычный"/>
              <a:buChar char="￫"/>
              <a:defRPr sz="1200">
                <a:solidFill>
                  <a:srgbClr val="44546A"/>
                </a:solidFill>
                <a:latin typeface="SB Sans Display Light"/>
                <a:ea typeface="SB Sans Display Light"/>
                <a:cs typeface="SB Sans Display Light"/>
              </a:defRPr>
            </a:pPr>
            <a:r>
              <a:rPr lang="ru-RU" dirty="0" smtClean="0">
                <a:solidFill>
                  <a:srgbClr val="000000"/>
                </a:solidFill>
              </a:rPr>
              <a:t>Делитесь сайтом в </a:t>
            </a:r>
            <a:r>
              <a:rPr lang="ru-RU" dirty="0" err="1" smtClean="0">
                <a:solidFill>
                  <a:srgbClr val="000000"/>
                </a:solidFill>
              </a:rPr>
              <a:t>соц</a:t>
            </a:r>
            <a:r>
              <a:rPr lang="ru-RU" dirty="0" smtClean="0">
                <a:solidFill>
                  <a:srgbClr val="000000"/>
                </a:solidFill>
              </a:rPr>
              <a:t> сетях и мессенджерах, привлекайте трафик из поисковых систем и любым другим способом</a:t>
            </a:r>
            <a:endParaRPr dirty="0"/>
          </a:p>
        </p:txBody>
      </p:sp>
      <p:sp>
        <p:nvSpPr>
          <p:cNvPr id="60" name="TextBox 2"/>
          <p:cNvSpPr txBox="1"/>
          <p:nvPr/>
        </p:nvSpPr>
        <p:spPr bwMode="auto">
          <a:xfrm>
            <a:off x="8784521" y="3728130"/>
            <a:ext cx="3228006" cy="100848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  <a:defRPr sz="1400" b="1">
                <a:solidFill>
                  <a:srgbClr val="2D4655"/>
                </a:solidFill>
                <a:latin typeface="SB Sans Display Semibold"/>
                <a:ea typeface="SB Sans Display Semibold"/>
                <a:cs typeface="SB Sans Display Semibold"/>
              </a:defRPr>
            </a:pPr>
            <a:r>
              <a:rPr lang="ru-RU" dirty="0" smtClean="0">
                <a:solidFill>
                  <a:srgbClr val="000000"/>
                </a:solidFill>
              </a:rPr>
              <a:t>Ознакомьтесь с результатами </a:t>
            </a:r>
            <a:r>
              <a:rPr lang="ru-RU" dirty="0" err="1" smtClean="0">
                <a:solidFill>
                  <a:srgbClr val="000000"/>
                </a:solidFill>
              </a:rPr>
              <a:t>нейросети</a:t>
            </a:r>
            <a:endParaRPr lang="ru-RU" sz="700" dirty="0">
              <a:solidFill>
                <a:srgbClr val="000000"/>
              </a:solidFill>
            </a:endParaRPr>
          </a:p>
          <a:p>
            <a:pPr indent="-171450">
              <a:lnSpc>
                <a:spcPct val="80000"/>
              </a:lnSpc>
              <a:spcAft>
                <a:spcPts val="700"/>
              </a:spcAft>
              <a:buClr>
                <a:srgbClr val="000000"/>
              </a:buClr>
              <a:buSzPct val="99000"/>
              <a:buFont typeface="Системный шрифт, обычный"/>
              <a:buChar char="￫"/>
              <a:defRPr sz="1200">
                <a:solidFill>
                  <a:srgbClr val="44546A"/>
                </a:solidFill>
                <a:latin typeface="SB Sans Display Light"/>
                <a:ea typeface="SB Sans Display Light"/>
                <a:cs typeface="SB Sans Display Light"/>
              </a:defRPr>
            </a:pPr>
            <a:r>
              <a:rPr lang="ru-RU" dirty="0" smtClean="0">
                <a:solidFill>
                  <a:srgbClr val="000000"/>
                </a:solidFill>
              </a:rPr>
              <a:t>Добавьте новые блоки, отредактируйте текст и замените изображение при необходимости</a:t>
            </a:r>
            <a:endParaRPr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69452" y="681853"/>
            <a:ext cx="3890809" cy="378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0000"/>
              </a:lnSpc>
              <a:spcAft>
                <a:spcPts val="200"/>
              </a:spcAft>
              <a:defRPr/>
            </a:pPr>
            <a:r>
              <a:rPr lang="ru-RU" sz="2400" dirty="0" smtClean="0">
                <a:solidFill>
                  <a:srgbClr val="000000"/>
                </a:solidFill>
                <a:latin typeface="SB Sans Display Semibold"/>
                <a:ea typeface="SB Sans Display Semibold"/>
                <a:cs typeface="SB Sans Display Semibold"/>
              </a:rPr>
              <a:t>Создание сайта-визитки</a:t>
            </a:r>
            <a:endParaRPr lang="ru-RU" sz="2400" dirty="0">
              <a:solidFill>
                <a:srgbClr val="000000"/>
              </a:solidFill>
              <a:latin typeface="SB Sans Display Semibold"/>
              <a:ea typeface="SB Sans Display Semibold"/>
              <a:cs typeface="SB Sans Display Semibold"/>
            </a:endParaRPr>
          </a:p>
        </p:txBody>
      </p:sp>
      <p:sp>
        <p:nvSpPr>
          <p:cNvPr id="61" name="TextBox 60"/>
          <p:cNvSpPr txBox="1"/>
          <p:nvPr/>
        </p:nvSpPr>
        <p:spPr bwMode="auto">
          <a:xfrm>
            <a:off x="350167" y="-19309"/>
            <a:ext cx="689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Сайт-визитка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Скругленный прямоугольник 98"/>
          <p:cNvSpPr/>
          <p:nvPr/>
        </p:nvSpPr>
        <p:spPr bwMode="auto">
          <a:xfrm>
            <a:off x="334964" y="2091879"/>
            <a:ext cx="11523082" cy="4262167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 bwMode="auto">
          <a:xfrm>
            <a:off x="2985461" y="2524034"/>
            <a:ext cx="1866060" cy="956337"/>
          </a:xfrm>
          <a:prstGeom prst="roundRect">
            <a:avLst>
              <a:gd name="adj" fmla="val 1304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 bwMode="auto">
          <a:xfrm>
            <a:off x="341017" y="1621478"/>
            <a:ext cx="4586043" cy="1335087"/>
          </a:xfrm>
          <a:prstGeom prst="roundRect">
            <a:avLst>
              <a:gd name="adj" fmla="val 29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 bwMode="auto">
          <a:xfrm>
            <a:off x="119585" y="2085170"/>
            <a:ext cx="4822830" cy="1656350"/>
          </a:xfrm>
          <a:prstGeom prst="roundRect">
            <a:avLst>
              <a:gd name="adj" fmla="val 242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 bwMode="auto">
          <a:xfrm>
            <a:off x="3986411" y="1794481"/>
            <a:ext cx="956004" cy="605819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 bwMode="auto">
          <a:xfrm>
            <a:off x="4927062" y="761929"/>
            <a:ext cx="6923919" cy="2282583"/>
          </a:xfrm>
          <a:prstGeom prst="roundRect">
            <a:avLst>
              <a:gd name="adj" fmla="val 17918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2F3F48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4" name="Прямоугольник 73"/>
          <p:cNvSpPr/>
          <p:nvPr/>
        </p:nvSpPr>
        <p:spPr bwMode="auto">
          <a:xfrm>
            <a:off x="6541531" y="5097863"/>
            <a:ext cx="2903358" cy="78231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 bwMode="auto">
          <a:xfrm>
            <a:off x="5304824" y="1343520"/>
            <a:ext cx="6237490" cy="1251121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id="{F09CFEF8-FCFF-996A-2FC0-3001A6CE46D9}"/>
              </a:ext>
            </a:extLst>
          </p:cNvPr>
          <p:cNvSpPr/>
          <p:nvPr/>
        </p:nvSpPr>
        <p:spPr bwMode="auto">
          <a:xfrm>
            <a:off x="5469882" y="1419676"/>
            <a:ext cx="585363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FFFFFF"/>
                </a:solidFill>
                <a:latin typeface="SB Sans Display Semibold"/>
                <a:cs typeface="SB Sans Display Semibold"/>
              </a:rPr>
              <a:t>Создание атмосферы комфорта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посетителя в вашем пространстве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 – установите колонку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SberBoom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 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для запуска музыки или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SberTV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 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для трансляции 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TB 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каналов – подходит для кафе/салона/гостиницы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 Light"/>
              <a:cs typeface="SB Sans Display Light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5BA5C5C8-969D-5839-E2BA-733E7242B3E4}"/>
              </a:ext>
            </a:extLst>
          </p:cNvPr>
          <p:cNvSpPr/>
          <p:nvPr/>
        </p:nvSpPr>
        <p:spPr bwMode="auto">
          <a:xfrm>
            <a:off x="119585" y="3115083"/>
            <a:ext cx="2285197" cy="1144676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DB169871-3CBB-95C0-83A6-9FCD4D7DDE11}"/>
              </a:ext>
            </a:extLst>
          </p:cNvPr>
          <p:cNvSpPr/>
          <p:nvPr/>
        </p:nvSpPr>
        <p:spPr bwMode="auto">
          <a:xfrm>
            <a:off x="323287" y="3742916"/>
            <a:ext cx="4038449" cy="814239"/>
          </a:xfrm>
          <a:prstGeom prst="roundRect">
            <a:avLst>
              <a:gd name="adj" fmla="val 27214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0090EB6-35B5-0E21-E70C-275ADC14FB5E}"/>
              </a:ext>
            </a:extLst>
          </p:cNvPr>
          <p:cNvSpPr/>
          <p:nvPr/>
        </p:nvSpPr>
        <p:spPr bwMode="auto">
          <a:xfrm>
            <a:off x="5298854" y="3022108"/>
            <a:ext cx="6237490" cy="1068935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B08C47D-89B7-E405-47D6-C0579156183B}"/>
              </a:ext>
            </a:extLst>
          </p:cNvPr>
          <p:cNvSpPr/>
          <p:nvPr/>
        </p:nvSpPr>
        <p:spPr bwMode="auto">
          <a:xfrm>
            <a:off x="5304824" y="4527524"/>
            <a:ext cx="6237490" cy="933929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33" name="Прямоугольник 28">
            <a:extLst>
              <a:ext uri="{FF2B5EF4-FFF2-40B4-BE49-F238E27FC236}">
                <a16:creationId xmlns:a16="http://schemas.microsoft.com/office/drawing/2014/main" id="{71ABE094-29EE-78C5-7BA5-F42273AD3DB8}"/>
              </a:ext>
            </a:extLst>
          </p:cNvPr>
          <p:cNvSpPr/>
          <p:nvPr/>
        </p:nvSpPr>
        <p:spPr bwMode="auto">
          <a:xfrm>
            <a:off x="5469882" y="3233688"/>
            <a:ext cx="585363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Улучшение уровня своего отеля </a:t>
            </a:r>
            <a:r>
              <a:rPr lang="ru-RU" sz="1600" dirty="0">
                <a:solidFill>
                  <a:srgbClr val="FFFFFF"/>
                </a:solidFill>
                <a:latin typeface="SB Sans Display Light"/>
                <a:cs typeface="SB Sans Display Light"/>
              </a:rPr>
              <a:t>за счет </a:t>
            </a:r>
            <a:r>
              <a:rPr lang="ru-RU" sz="1600" dirty="0" smtClean="0">
                <a:solidFill>
                  <a:srgbClr val="FFFFFF"/>
                </a:solidFill>
                <a:latin typeface="SB Sans Display Light"/>
                <a:cs typeface="SB Sans Display Light"/>
              </a:rPr>
              <a:t>виртуальной </a:t>
            </a:r>
            <a:r>
              <a:rPr lang="ru-RU" sz="1600" dirty="0">
                <a:solidFill>
                  <a:srgbClr val="FFFFFF"/>
                </a:solidFill>
                <a:latin typeface="SB Sans Display Light"/>
                <a:cs typeface="SB Sans Display Light"/>
              </a:rPr>
              <a:t>витрины «Салют </a:t>
            </a:r>
            <a:r>
              <a:rPr lang="ru-RU" sz="1600" dirty="0" smtClean="0">
                <a:solidFill>
                  <a:srgbClr val="FFFFFF"/>
                </a:solidFill>
                <a:latin typeface="SB Sans Display Light"/>
                <a:cs typeface="SB Sans Display Light"/>
              </a:rPr>
              <a:t>Отель»</a:t>
            </a:r>
            <a:endParaRPr sz="1600" dirty="0">
              <a:solidFill>
                <a:srgbClr val="FFFFFF"/>
              </a:solidFill>
              <a:latin typeface="SB Sans Display Light"/>
              <a:cs typeface="SB Sans Display Light"/>
            </a:endParaRPr>
          </a:p>
        </p:txBody>
      </p:sp>
      <p:sp>
        <p:nvSpPr>
          <p:cNvPr id="37" name="Прямоугольник 31">
            <a:extLst>
              <a:ext uri="{FF2B5EF4-FFF2-40B4-BE49-F238E27FC236}">
                <a16:creationId xmlns:a16="http://schemas.microsoft.com/office/drawing/2014/main" id="{DFCB2E17-7E85-513D-ED65-3074C1CB7089}"/>
              </a:ext>
            </a:extLst>
          </p:cNvPr>
          <p:cNvSpPr/>
          <p:nvPr/>
        </p:nvSpPr>
        <p:spPr bwMode="auto">
          <a:xfrm>
            <a:off x="5575916" y="4736578"/>
            <a:ext cx="597807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005AF5"/>
              </a:buClr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Повышение лояльности </a:t>
            </a:r>
            <a:r>
              <a:rPr lang="ru-RU" sz="1600" dirty="0">
                <a:solidFill>
                  <a:srgbClr val="FFFFFF"/>
                </a:solidFill>
                <a:latin typeface="SB Sans Display Light"/>
                <a:cs typeface="SB Sans Display Light"/>
              </a:rPr>
              <a:t>клиентов и сотрудников за счет запоминающихся подарков</a:t>
            </a:r>
            <a:endParaRPr sz="1600" dirty="0">
              <a:solidFill>
                <a:srgbClr val="FFFFFF"/>
              </a:solidFill>
              <a:latin typeface="SB Sans Display Light"/>
              <a:cs typeface="SB Sans Display Light"/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AD8D1FD-0461-54A6-D3B1-D675F56AC8ED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6BE78-4BE5-F74C-9CF6-9055AF589021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2F3F48">
                    <a:lumMod val="50000"/>
                    <a:alpha val="50000"/>
                  </a:srgb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F3F48">
                  <a:lumMod val="50000"/>
                  <a:alpha val="50000"/>
                </a:srgb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235391" y="24986"/>
            <a:ext cx="689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Умные устройства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277" y="6354046"/>
            <a:ext cx="11744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Подписку </a:t>
            </a:r>
            <a:r>
              <a:rPr lang="ru-RU" sz="1100" dirty="0" err="1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СберЗвук</a:t>
            </a:r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и </a:t>
            </a:r>
            <a:r>
              <a:rPr lang="ru-RU" sz="1100" dirty="0" err="1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Окко</a:t>
            </a:r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для демонстрации в публичных местах необходимо приобретать отдельно</a:t>
            </a:r>
          </a:p>
          <a:p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Устройства активируются по подписке </a:t>
            </a:r>
            <a:r>
              <a:rPr lang="ru-RU" sz="1100" dirty="0" err="1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СберПрайм</a:t>
            </a:r>
            <a:r>
              <a:rPr lang="ru-RU" sz="1100" dirty="0">
                <a:solidFill>
                  <a:srgbClr val="000000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  - приобретается отдельно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50" y="768623"/>
            <a:ext cx="709193" cy="693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24" y="1628643"/>
            <a:ext cx="689693" cy="7514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94" y="2500928"/>
            <a:ext cx="734319" cy="7596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4611" r="8453" b="-1"/>
          <a:stretch/>
        </p:blipFill>
        <p:spPr>
          <a:xfrm>
            <a:off x="292721" y="3442648"/>
            <a:ext cx="733674" cy="7163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71" y="4590532"/>
            <a:ext cx="660056" cy="6458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88" y="4268414"/>
            <a:ext cx="729237" cy="7190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503" y="4930246"/>
            <a:ext cx="656451" cy="665829"/>
          </a:xfrm>
          <a:prstGeom prst="rect">
            <a:avLst/>
          </a:prstGeom>
        </p:spPr>
      </p:pic>
      <p:sp>
        <p:nvSpPr>
          <p:cNvPr id="40" name="Скругленный прямоугольник 28"/>
          <p:cNvSpPr/>
          <p:nvPr/>
        </p:nvSpPr>
        <p:spPr bwMode="auto">
          <a:xfrm>
            <a:off x="1110719" y="759476"/>
            <a:ext cx="2875692" cy="738125"/>
          </a:xfrm>
          <a:prstGeom prst="roundRect">
            <a:avLst>
              <a:gd name="adj" fmla="val 9230"/>
            </a:avLst>
          </a:prstGeom>
          <a:gradFill>
            <a:gsLst>
              <a:gs pos="11000">
                <a:schemeClr val="bg1">
                  <a:alpha val="79757"/>
                </a:schemeClr>
              </a:gs>
              <a:gs pos="86000">
                <a:schemeClr val="bg1">
                  <a:alpha val="50000"/>
                </a:schemeClr>
              </a:gs>
            </a:gsLst>
            <a:lin ang="6000000" scaled="0"/>
          </a:gradFill>
          <a:ln>
            <a:solidFill>
              <a:srgbClr val="32CEEB"/>
            </a:solidFill>
          </a:ln>
          <a:effectLst>
            <a:outerShdw blurRad="494930" dist="94976" dir="8100000" algn="tr" rotWithShape="0">
              <a:srgbClr val="1B407D">
                <a:alpha val="11571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44546A">
                  <a:lumMod val="75000"/>
                </a:srgb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1123064" y="840417"/>
            <a:ext cx="286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SberBox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.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Одновременно 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Smart TV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, музыкальный центр и игровая консоль в крошечном корпусе</a:t>
            </a:r>
            <a:endParaRPr dirty="0"/>
          </a:p>
        </p:txBody>
      </p:sp>
      <p:sp>
        <p:nvSpPr>
          <p:cNvPr id="42" name="Скругленный прямоугольник 28"/>
          <p:cNvSpPr/>
          <p:nvPr/>
        </p:nvSpPr>
        <p:spPr bwMode="auto">
          <a:xfrm>
            <a:off x="1097696" y="1619753"/>
            <a:ext cx="2875692" cy="718005"/>
          </a:xfrm>
          <a:prstGeom prst="roundRect">
            <a:avLst>
              <a:gd name="adj" fmla="val 9230"/>
            </a:avLst>
          </a:prstGeom>
          <a:gradFill>
            <a:gsLst>
              <a:gs pos="11000">
                <a:schemeClr val="bg1">
                  <a:alpha val="79757"/>
                </a:schemeClr>
              </a:gs>
              <a:gs pos="86000">
                <a:schemeClr val="bg1">
                  <a:alpha val="50000"/>
                </a:schemeClr>
              </a:gs>
            </a:gsLst>
            <a:lin ang="6000000" scaled="0"/>
          </a:gradFill>
          <a:ln>
            <a:solidFill>
              <a:srgbClr val="32CEEB"/>
            </a:solidFill>
          </a:ln>
          <a:effectLst>
            <a:outerShdw blurRad="494930" dist="94976" dir="8100000" algn="tr" rotWithShape="0">
              <a:srgbClr val="1B407D">
                <a:alpha val="11571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44546A">
                  <a:lumMod val="75000"/>
                </a:srgb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3" name="Скругленный прямоугольник 28"/>
          <p:cNvSpPr/>
          <p:nvPr/>
        </p:nvSpPr>
        <p:spPr bwMode="auto">
          <a:xfrm>
            <a:off x="1103554" y="2470881"/>
            <a:ext cx="2875692" cy="738125"/>
          </a:xfrm>
          <a:prstGeom prst="roundRect">
            <a:avLst>
              <a:gd name="adj" fmla="val 9230"/>
            </a:avLst>
          </a:prstGeom>
          <a:gradFill>
            <a:gsLst>
              <a:gs pos="11000">
                <a:schemeClr val="bg1">
                  <a:alpha val="79757"/>
                </a:schemeClr>
              </a:gs>
              <a:gs pos="86000">
                <a:schemeClr val="bg1">
                  <a:alpha val="50000"/>
                </a:schemeClr>
              </a:gs>
            </a:gsLst>
            <a:lin ang="6000000" scaled="0"/>
          </a:gradFill>
          <a:ln>
            <a:solidFill>
              <a:srgbClr val="32CEEB"/>
            </a:solidFill>
          </a:ln>
          <a:effectLst>
            <a:outerShdw blurRad="494930" dist="94976" dir="8100000" algn="tr" rotWithShape="0">
              <a:srgbClr val="1B407D">
                <a:alpha val="11571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44546A">
                  <a:lumMod val="75000"/>
                </a:srgb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4" name="Скругленный прямоугольник 28"/>
          <p:cNvSpPr/>
          <p:nvPr/>
        </p:nvSpPr>
        <p:spPr bwMode="auto">
          <a:xfrm>
            <a:off x="1111092" y="3359009"/>
            <a:ext cx="2875692" cy="1071037"/>
          </a:xfrm>
          <a:prstGeom prst="roundRect">
            <a:avLst>
              <a:gd name="adj" fmla="val 9230"/>
            </a:avLst>
          </a:prstGeom>
          <a:gradFill>
            <a:gsLst>
              <a:gs pos="11000">
                <a:schemeClr val="bg1">
                  <a:alpha val="79757"/>
                </a:schemeClr>
              </a:gs>
              <a:gs pos="86000">
                <a:schemeClr val="bg1">
                  <a:alpha val="50000"/>
                </a:schemeClr>
              </a:gs>
            </a:gsLst>
            <a:lin ang="6000000" scaled="0"/>
          </a:gradFill>
          <a:ln>
            <a:solidFill>
              <a:srgbClr val="32CEEB"/>
            </a:solidFill>
          </a:ln>
          <a:effectLst>
            <a:outerShdw blurRad="494930" dist="94976" dir="8100000" algn="tr" rotWithShape="0">
              <a:srgbClr val="1B407D">
                <a:alpha val="11571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44546A">
                  <a:lumMod val="75000"/>
                </a:srgb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6" name="Скругленный прямоугольник 28"/>
          <p:cNvSpPr/>
          <p:nvPr/>
        </p:nvSpPr>
        <p:spPr bwMode="auto">
          <a:xfrm>
            <a:off x="1563729" y="4568777"/>
            <a:ext cx="2419153" cy="738125"/>
          </a:xfrm>
          <a:prstGeom prst="roundRect">
            <a:avLst>
              <a:gd name="adj" fmla="val 9230"/>
            </a:avLst>
          </a:prstGeom>
          <a:gradFill>
            <a:gsLst>
              <a:gs pos="11000">
                <a:schemeClr val="bg1">
                  <a:alpha val="79757"/>
                </a:schemeClr>
              </a:gs>
              <a:gs pos="86000">
                <a:schemeClr val="bg1">
                  <a:alpha val="50000"/>
                </a:schemeClr>
              </a:gs>
            </a:gsLst>
            <a:lin ang="6000000" scaled="0"/>
          </a:gradFill>
          <a:ln>
            <a:solidFill>
              <a:srgbClr val="32CEEB"/>
            </a:solidFill>
          </a:ln>
          <a:effectLst>
            <a:outerShdw blurRad="494930" dist="94976" dir="8100000" algn="tr" rotWithShape="0">
              <a:srgbClr val="1B407D">
                <a:alpha val="11571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srgbClr val="44546A">
                  <a:lumMod val="75000"/>
                </a:srgbClr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1137813" y="1727153"/>
            <a:ext cx="286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SberBoom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.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Умная колонка с премиальным звуком, детектором шума и умным домом</a:t>
            </a:r>
            <a:endParaRPr dirty="0"/>
          </a:p>
        </p:txBody>
      </p:sp>
      <p:sp>
        <p:nvSpPr>
          <p:cNvPr id="48" name="TextBox 47"/>
          <p:cNvSpPr txBox="1"/>
          <p:nvPr/>
        </p:nvSpPr>
        <p:spPr bwMode="auto">
          <a:xfrm>
            <a:off x="1116002" y="2628447"/>
            <a:ext cx="286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SberBoom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 </a:t>
            </a:r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mini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.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Портативная мини колонка с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о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бъемным звуком</a:t>
            </a:r>
            <a:endParaRPr dirty="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1137813" y="3383691"/>
            <a:ext cx="2866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dirty="0" err="1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SberTV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.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Платформа Салют Т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V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 превращает телевизор в современный развлекательный центр, где всё есть: популярные онлайн- кинотеатры, видео, музыка, фитнес, браузер, игры. В телевизорах </a:t>
            </a:r>
            <a:r>
              <a:rPr lang="ru-RU" sz="1000" dirty="0" err="1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Сбер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 живет голосовой ассистент Салют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.</a:t>
            </a:r>
            <a:endParaRPr dirty="0"/>
          </a:p>
        </p:txBody>
      </p:sp>
      <p:sp>
        <p:nvSpPr>
          <p:cNvPr id="50" name="TextBox 49"/>
          <p:cNvSpPr txBox="1"/>
          <p:nvPr/>
        </p:nvSpPr>
        <p:spPr bwMode="auto">
          <a:xfrm>
            <a:off x="1572541" y="4653247"/>
            <a:ext cx="286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Умные устройства.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SB Sans Display"/>
                <a:cs typeface="SB Sans Display"/>
              </a:rPr>
              <a:t>Реагируют на открытие, протечки, движение, температуру и влажность.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56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Скругленный прямоугольник 98"/>
          <p:cNvSpPr/>
          <p:nvPr/>
        </p:nvSpPr>
        <p:spPr bwMode="auto">
          <a:xfrm>
            <a:off x="334964" y="2091879"/>
            <a:ext cx="11523082" cy="4361310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 bwMode="auto">
          <a:xfrm>
            <a:off x="2985461" y="2524034"/>
            <a:ext cx="1866060" cy="956337"/>
          </a:xfrm>
          <a:prstGeom prst="roundRect">
            <a:avLst>
              <a:gd name="adj" fmla="val 1304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 bwMode="auto">
          <a:xfrm>
            <a:off x="341017" y="1621478"/>
            <a:ext cx="4586043" cy="1335087"/>
          </a:xfrm>
          <a:prstGeom prst="roundRect">
            <a:avLst>
              <a:gd name="adj" fmla="val 29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 bwMode="auto">
          <a:xfrm>
            <a:off x="119585" y="2085170"/>
            <a:ext cx="4822830" cy="1656350"/>
          </a:xfrm>
          <a:prstGeom prst="roundRect">
            <a:avLst>
              <a:gd name="adj" fmla="val 242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 bwMode="auto">
          <a:xfrm>
            <a:off x="3986411" y="1794481"/>
            <a:ext cx="956004" cy="605819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 bwMode="auto">
          <a:xfrm>
            <a:off x="4927062" y="761929"/>
            <a:ext cx="6923919" cy="2282583"/>
          </a:xfrm>
          <a:prstGeom prst="roundRect">
            <a:avLst>
              <a:gd name="adj" fmla="val 17918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2F3F48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4" name="Прямоугольник 73"/>
          <p:cNvSpPr/>
          <p:nvPr/>
        </p:nvSpPr>
        <p:spPr bwMode="auto">
          <a:xfrm>
            <a:off x="1193154" y="5099746"/>
            <a:ext cx="2903358" cy="78231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 bwMode="auto">
          <a:xfrm>
            <a:off x="5453709" y="959047"/>
            <a:ext cx="6237490" cy="5387982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5BA5C5C8-969D-5839-E2BA-733E7242B3E4}"/>
              </a:ext>
            </a:extLst>
          </p:cNvPr>
          <p:cNvSpPr/>
          <p:nvPr/>
        </p:nvSpPr>
        <p:spPr bwMode="auto">
          <a:xfrm>
            <a:off x="119585" y="3115083"/>
            <a:ext cx="2285197" cy="1144676"/>
          </a:xfrm>
          <a:prstGeom prst="roundRect">
            <a:avLst>
              <a:gd name="adj" fmla="val 130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DB169871-3CBB-95C0-83A6-9FCD4D7DDE11}"/>
              </a:ext>
            </a:extLst>
          </p:cNvPr>
          <p:cNvSpPr/>
          <p:nvPr/>
        </p:nvSpPr>
        <p:spPr bwMode="auto">
          <a:xfrm>
            <a:off x="323287" y="3742916"/>
            <a:ext cx="4038449" cy="814239"/>
          </a:xfrm>
          <a:prstGeom prst="roundRect">
            <a:avLst>
              <a:gd name="adj" fmla="val 27214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AD8D1FD-0461-54A6-D3B1-D675F56AC8ED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6BE78-4BE5-F74C-9CF6-9055AF589021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2F3F48">
                    <a:lumMod val="50000"/>
                    <a:alpha val="50000"/>
                  </a:srgb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F3F48">
                  <a:lumMod val="50000"/>
                  <a:alpha val="50000"/>
                </a:srgb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235391" y="24986"/>
            <a:ext cx="861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Умные </a:t>
            </a:r>
            <a:r>
              <a:rPr lang="ru-RU" sz="3600" dirty="0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устройства. </a:t>
            </a:r>
            <a:r>
              <a:rPr lang="ru-RU" sz="3600" dirty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Салют Отель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41" y="983439"/>
            <a:ext cx="4761594" cy="2669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72" y="3720448"/>
            <a:ext cx="4690492" cy="2533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9308" r="8837" b="23775"/>
          <a:stretch/>
        </p:blipFill>
        <p:spPr>
          <a:xfrm>
            <a:off x="6050176" y="1456084"/>
            <a:ext cx="4981859" cy="213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1634" r="8743" b="31825"/>
          <a:stretch/>
        </p:blipFill>
        <p:spPr>
          <a:xfrm>
            <a:off x="6050176" y="3741520"/>
            <a:ext cx="4981859" cy="2120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1" name="TextBox 2"/>
          <p:cNvSpPr txBox="1"/>
          <p:nvPr/>
        </p:nvSpPr>
        <p:spPr bwMode="auto">
          <a:xfrm>
            <a:off x="6717886" y="1050150"/>
            <a:ext cx="4160023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ru-RU" b="1" dirty="0" smtClean="0">
                <a:solidFill>
                  <a:srgbClr val="F2F5F8"/>
                </a:solidFill>
              </a:rPr>
              <a:t>Салют Отель выполняет функции:</a:t>
            </a:r>
            <a:endParaRPr lang="ru-RU" b="1" dirty="0">
              <a:solidFill>
                <a:srgbClr val="F2F5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 noChangeAspect="1"/>
          </p:cNvSpPr>
          <p:nvPr/>
        </p:nvSpPr>
        <p:spPr bwMode="auto">
          <a:xfrm>
            <a:off x="11353856" y="246172"/>
            <a:ext cx="504188" cy="136924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 extrusionOk="0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chemeClr val="tx2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2F3F48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334962" y="1866620"/>
            <a:ext cx="11523082" cy="4694175"/>
          </a:xfrm>
          <a:prstGeom prst="roundRect">
            <a:avLst>
              <a:gd name="adj" fmla="val 6451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44505" y="101558"/>
            <a:ext cx="689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108A97"/>
                </a:solidFill>
                <a:latin typeface="SB Sans Display Semibold"/>
                <a:ea typeface="SB Sans Display Semibold"/>
                <a:cs typeface="SB Sans Display Semibold"/>
              </a:rPr>
              <a:t>Звук для Бизнеса</a:t>
            </a:r>
            <a:endParaRPr lang="ru-RU" sz="3600" dirty="0">
              <a:solidFill>
                <a:srgbClr val="108A97"/>
              </a:solidFill>
              <a:latin typeface="SB Sans Display Semibold"/>
              <a:ea typeface="SB Sans Display Semibold"/>
              <a:cs typeface="SB Sans Display Semibold"/>
            </a:endParaRPr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2EC2EE15-6D5A-6024-68D6-47717702192F}"/>
              </a:ext>
            </a:extLst>
          </p:cNvPr>
          <p:cNvSpPr txBox="1">
            <a:spLocks/>
          </p:cNvSpPr>
          <p:nvPr/>
        </p:nvSpPr>
        <p:spPr bwMode="auto">
          <a:xfrm>
            <a:off x="11410988" y="6560795"/>
            <a:ext cx="5248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A6BE78-4BE5-F74C-9CF6-9055AF589021}" type="slidenum">
              <a:rPr lang="ru-RU" sz="1200" b="0">
                <a:solidFill>
                  <a:schemeClr val="tx2">
                    <a:lumMod val="50000"/>
                    <a:alpha val="5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 algn="r"/>
              <a:t>9</a:t>
            </a:fld>
            <a:endParaRPr lang="ru-RU" sz="1200" b="0" dirty="0">
              <a:solidFill>
                <a:schemeClr val="tx2">
                  <a:lumMod val="50000"/>
                  <a:alpha val="5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5297610" y="969686"/>
            <a:ext cx="6237490" cy="1230050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22" name="Прямоугольник 1">
            <a:extLst>
              <a:ext uri="{FF2B5EF4-FFF2-40B4-BE49-F238E27FC236}">
                <a16:creationId xmlns:a16="http://schemas.microsoft.com/office/drawing/2014/main" id="{F09CFEF8-FCFF-996A-2FC0-3001A6CE46D9}"/>
              </a:ext>
            </a:extLst>
          </p:cNvPr>
          <p:cNvSpPr/>
          <p:nvPr/>
        </p:nvSpPr>
        <p:spPr bwMode="auto">
          <a:xfrm>
            <a:off x="5500224" y="1023622"/>
            <a:ext cx="585363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Легальная музыка</a:t>
            </a:r>
          </a:p>
          <a:p>
            <a:pPr>
              <a:lnSpc>
                <a:spcPct val="90000"/>
              </a:lnSpc>
              <a:buClr>
                <a:srgbClr val="005AF5"/>
              </a:buClr>
              <a:defRPr/>
            </a:pPr>
            <a:r>
              <a:rPr lang="ru-RU" sz="1600" dirty="0" smtClean="0">
                <a:solidFill>
                  <a:srgbClr val="FFFFFF"/>
                </a:solidFill>
                <a:latin typeface="SB Sans Display Light"/>
                <a:cs typeface="SB Sans Display Light"/>
              </a:rPr>
              <a:t>Использование легальной музыки позволит избежать штрафов от 12 тыс. руб. За каждую композицию, воспроизведенную без лицензии</a:t>
            </a:r>
            <a:endParaRPr sz="1600" dirty="0">
              <a:solidFill>
                <a:srgbClr val="FFFFFF"/>
              </a:solidFill>
              <a:latin typeface="SB Sans Display Light"/>
              <a:cs typeface="SB Sans Display Light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E0090EB6-35B5-0E21-E70C-275ADC14FB5E}"/>
              </a:ext>
            </a:extLst>
          </p:cNvPr>
          <p:cNvSpPr/>
          <p:nvPr/>
        </p:nvSpPr>
        <p:spPr bwMode="auto">
          <a:xfrm>
            <a:off x="5297610" y="4474952"/>
            <a:ext cx="6237490" cy="1166723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8B08C47D-89B7-E405-47D6-C0579156183B}"/>
              </a:ext>
            </a:extLst>
          </p:cNvPr>
          <p:cNvSpPr/>
          <p:nvPr/>
        </p:nvSpPr>
        <p:spPr bwMode="auto">
          <a:xfrm>
            <a:off x="5297610" y="2720280"/>
            <a:ext cx="6237490" cy="1334135"/>
          </a:xfrm>
          <a:prstGeom prst="roundRect">
            <a:avLst>
              <a:gd name="adj" fmla="val 28041"/>
            </a:avLst>
          </a:prstGeom>
          <a:gradFill flip="none" rotWithShape="1">
            <a:gsLst>
              <a:gs pos="98000">
                <a:schemeClr val="bg2">
                  <a:lumMod val="60000"/>
                  <a:lumOff val="40000"/>
                </a:schemeClr>
              </a:gs>
              <a:gs pos="19000">
                <a:srgbClr val="24D5D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Display"/>
              <a:cs typeface="SB Sans Display"/>
            </a:endParaRPr>
          </a:p>
        </p:txBody>
      </p:sp>
      <p:sp>
        <p:nvSpPr>
          <p:cNvPr id="27" name="Прямоугольник 28">
            <a:extLst>
              <a:ext uri="{FF2B5EF4-FFF2-40B4-BE49-F238E27FC236}">
                <a16:creationId xmlns:a16="http://schemas.microsoft.com/office/drawing/2014/main" id="{71ABE094-29EE-78C5-7BA5-F42273AD3DB8}"/>
              </a:ext>
            </a:extLst>
          </p:cNvPr>
          <p:cNvSpPr/>
          <p:nvPr/>
        </p:nvSpPr>
        <p:spPr bwMode="auto">
          <a:xfrm>
            <a:off x="5551761" y="4507800"/>
            <a:ext cx="585363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Увеличение продаж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Light"/>
                <a:cs typeface="SB Sans Display Light"/>
              </a:rPr>
              <a:t>79% гостей покупают больше, когда играет хорошая музыка. Еще 73% посетителей ассоциирует хорошую музыку с качественными товарами и слугами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0" name="Прямоугольник 31">
            <a:extLst>
              <a:ext uri="{FF2B5EF4-FFF2-40B4-BE49-F238E27FC236}">
                <a16:creationId xmlns:a16="http://schemas.microsoft.com/office/drawing/2014/main" id="{DFCB2E17-7E85-513D-ED65-3074C1CB7089}"/>
              </a:ext>
            </a:extLst>
          </p:cNvPr>
          <p:cNvSpPr/>
          <p:nvPr/>
        </p:nvSpPr>
        <p:spPr bwMode="auto">
          <a:xfrm>
            <a:off x="5514156" y="2791640"/>
            <a:ext cx="5978075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B Sans Display Semibold"/>
                <a:cs typeface="SB Sans Display Semibold"/>
              </a:rPr>
              <a:t>Один договор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F5"/>
              </a:buClr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FFFFFF"/>
                </a:solidFill>
                <a:latin typeface="SB Sans Display Light"/>
                <a:cs typeface="SB Sans Display Light"/>
              </a:rPr>
              <a:t>Достаточно одного лицензионного </a:t>
            </a:r>
            <a:r>
              <a:rPr lang="ru-RU" sz="1600" dirty="0" smtClean="0">
                <a:solidFill>
                  <a:srgbClr val="FFFFFF"/>
                </a:solidFill>
                <a:latin typeface="SB Sans Display Light"/>
                <a:cs typeface="SB Sans Display Light"/>
              </a:rPr>
              <a:t>договора</a:t>
            </a:r>
            <a:r>
              <a:rPr lang="ru-RU" sz="1600" dirty="0">
                <a:solidFill>
                  <a:srgbClr val="FFFFFF"/>
                </a:solidFill>
                <a:latin typeface="SB Sans Display Light"/>
                <a:cs typeface="SB Sans Display Light"/>
              </a:rPr>
              <a:t>, который вы заключаете при оплате подписки Звук Бизнес. Без риска штрафов от РАО и </a:t>
            </a:r>
            <a:r>
              <a:rPr lang="ru-RU" sz="1600" dirty="0" smtClean="0">
                <a:solidFill>
                  <a:srgbClr val="FFFFFF"/>
                </a:solidFill>
                <a:latin typeface="SB Sans Display Light"/>
                <a:cs typeface="SB Sans Display Light"/>
              </a:rPr>
              <a:t>ВОИС</a:t>
            </a:r>
            <a:endParaRPr sz="1600" dirty="0">
              <a:solidFill>
                <a:srgbClr val="FFFFFF"/>
              </a:solidFill>
              <a:latin typeface="SB Sans Display Light"/>
              <a:cs typeface="SB Sans Display Light"/>
            </a:endParaRPr>
          </a:p>
        </p:txBody>
      </p:sp>
      <p:grpSp>
        <p:nvGrpSpPr>
          <p:cNvPr id="32" name="Группа 21"/>
          <p:cNvGrpSpPr/>
          <p:nvPr/>
        </p:nvGrpSpPr>
        <p:grpSpPr bwMode="auto">
          <a:xfrm>
            <a:off x="415880" y="6035787"/>
            <a:ext cx="5462532" cy="409371"/>
            <a:chOff x="1262965" y="6553285"/>
            <a:chExt cx="5462532" cy="409371"/>
          </a:xfrm>
        </p:grpSpPr>
        <p:sp>
          <p:nvSpPr>
            <p:cNvPr id="34" name="Скругленный прямоугольник 22"/>
            <p:cNvSpPr/>
            <p:nvPr/>
          </p:nvSpPr>
          <p:spPr bwMode="auto">
            <a:xfrm>
              <a:off x="1262965" y="6582398"/>
              <a:ext cx="5462532" cy="380258"/>
            </a:xfrm>
            <a:prstGeom prst="roundRect">
              <a:avLst>
                <a:gd name="adj" fmla="val 2953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3999" tIns="72000" rtlCol="0" anchor="ctr"/>
            <a:lstStyle/>
            <a:p>
              <a:pPr lvl="0">
                <a:lnSpc>
                  <a:spcPct val="80000"/>
                </a:lnSpc>
                <a:defRPr/>
              </a:pPr>
              <a:r>
                <a:rPr lang="ru-RU" sz="1600" spc="300" dirty="0">
                  <a:solidFill>
                    <a:srgbClr val="32CEEB"/>
                  </a:solidFill>
                  <a:latin typeface="SB Sans Display Semibold"/>
                  <a:cs typeface="SB Sans Display Semibold"/>
                </a:rPr>
                <a:t>Стоимость одной музыкальной зоны </a:t>
              </a:r>
              <a:r>
                <a:rPr lang="ru-RU" sz="1600" spc="300" dirty="0" smtClean="0">
                  <a:solidFill>
                    <a:srgbClr val="32CEEB"/>
                  </a:solidFill>
                  <a:latin typeface="SB Sans Display Semibold"/>
                  <a:cs typeface="SB Sans Display Semibold"/>
                </a:rPr>
                <a:t>2 </a:t>
              </a:r>
              <a:r>
                <a:rPr lang="ru-RU" sz="1600" spc="300" dirty="0">
                  <a:solidFill>
                    <a:srgbClr val="32CEEB"/>
                  </a:solidFill>
                  <a:latin typeface="SB Sans Display Semibold"/>
                  <a:cs typeface="SB Sans Display Semibold"/>
                </a:rPr>
                <a:t>190 р./мес.</a:t>
              </a:r>
            </a:p>
          </p:txBody>
        </p:sp>
        <p:sp>
          <p:nvSpPr>
            <p:cNvPr id="35" name="Рисунок 731"/>
            <p:cNvSpPr/>
            <p:nvPr/>
          </p:nvSpPr>
          <p:spPr bwMode="auto">
            <a:xfrm>
              <a:off x="1346764" y="6553285"/>
              <a:ext cx="280057" cy="280057"/>
            </a:xfrm>
            <a:custGeom>
              <a:avLst/>
              <a:gdLst>
                <a:gd name="connsiteX0" fmla="*/ 171450 w 342900"/>
                <a:gd name="connsiteY0" fmla="*/ 342900 h 342900"/>
                <a:gd name="connsiteX1" fmla="*/ 342900 w 342900"/>
                <a:gd name="connsiteY1" fmla="*/ 171450 h 342900"/>
                <a:gd name="connsiteX2" fmla="*/ 171450 w 342900"/>
                <a:gd name="connsiteY2" fmla="*/ 0 h 342900"/>
                <a:gd name="connsiteX3" fmla="*/ 0 w 342900"/>
                <a:gd name="connsiteY3" fmla="*/ 171450 h 342900"/>
                <a:gd name="connsiteX4" fmla="*/ 171450 w 342900"/>
                <a:gd name="connsiteY4" fmla="*/ 342900 h 342900"/>
                <a:gd name="connsiteX5" fmla="*/ 180288 w 342900"/>
                <a:gd name="connsiteY5" fmla="*/ 82086 h 342900"/>
                <a:gd name="connsiteX6" fmla="*/ 198043 w 342900"/>
                <a:gd name="connsiteY6" fmla="*/ 125225 h 342900"/>
                <a:gd name="connsiteX7" fmla="*/ 206187 w 342900"/>
                <a:gd name="connsiteY7" fmla="*/ 131083 h 342900"/>
                <a:gd name="connsiteX8" fmla="*/ 253088 w 342900"/>
                <a:gd name="connsiteY8" fmla="*/ 134483 h 342900"/>
                <a:gd name="connsiteX9" fmla="*/ 258546 w 342900"/>
                <a:gd name="connsiteY9" fmla="*/ 151133 h 342900"/>
                <a:gd name="connsiteX10" fmla="*/ 222617 w 342900"/>
                <a:gd name="connsiteY10" fmla="*/ 181194 h 342900"/>
                <a:gd name="connsiteX11" fmla="*/ 219512 w 342900"/>
                <a:gd name="connsiteY11" fmla="*/ 190671 h 342900"/>
                <a:gd name="connsiteX12" fmla="*/ 230733 w 342900"/>
                <a:gd name="connsiteY12" fmla="*/ 235915 h 342900"/>
                <a:gd name="connsiteX13" fmla="*/ 216445 w 342900"/>
                <a:gd name="connsiteY13" fmla="*/ 246202 h 342900"/>
                <a:gd name="connsiteX14" fmla="*/ 176488 w 342900"/>
                <a:gd name="connsiteY14" fmla="*/ 221647 h 342900"/>
                <a:gd name="connsiteX15" fmla="*/ 166420 w 342900"/>
                <a:gd name="connsiteY15" fmla="*/ 221647 h 342900"/>
                <a:gd name="connsiteX16" fmla="*/ 126462 w 342900"/>
                <a:gd name="connsiteY16" fmla="*/ 246202 h 342900"/>
                <a:gd name="connsiteX17" fmla="*/ 112175 w 342900"/>
                <a:gd name="connsiteY17" fmla="*/ 235915 h 342900"/>
                <a:gd name="connsiteX18" fmla="*/ 123386 w 342900"/>
                <a:gd name="connsiteY18" fmla="*/ 190671 h 342900"/>
                <a:gd name="connsiteX19" fmla="*/ 120281 w 342900"/>
                <a:gd name="connsiteY19" fmla="*/ 181194 h 342900"/>
                <a:gd name="connsiteX20" fmla="*/ 84362 w 342900"/>
                <a:gd name="connsiteY20" fmla="*/ 151133 h 342900"/>
                <a:gd name="connsiteX21" fmla="*/ 89819 w 342900"/>
                <a:gd name="connsiteY21" fmla="*/ 134483 h 342900"/>
                <a:gd name="connsiteX22" fmla="*/ 136721 w 342900"/>
                <a:gd name="connsiteY22" fmla="*/ 131083 h 342900"/>
                <a:gd name="connsiteX23" fmla="*/ 144855 w 342900"/>
                <a:gd name="connsiteY23" fmla="*/ 125225 h 342900"/>
                <a:gd name="connsiteX24" fmla="*/ 162619 w 342900"/>
                <a:gd name="connsiteY24" fmla="*/ 82086 h 342900"/>
                <a:gd name="connsiteX25" fmla="*/ 180288 w 342900"/>
                <a:gd name="connsiteY25" fmla="*/ 82086 h 342900"/>
                <a:gd name="connsiteX26" fmla="*/ 171450 w 342900"/>
                <a:gd name="connsiteY26" fmla="*/ 285753 h 342900"/>
                <a:gd name="connsiteX27" fmla="*/ 161925 w 342900"/>
                <a:gd name="connsiteY27" fmla="*/ 276228 h 342900"/>
                <a:gd name="connsiteX28" fmla="*/ 161925 w 342900"/>
                <a:gd name="connsiteY28" fmla="*/ 266703 h 342900"/>
                <a:gd name="connsiteX29" fmla="*/ 171450 w 342900"/>
                <a:gd name="connsiteY29" fmla="*/ 257178 h 342900"/>
                <a:gd name="connsiteX30" fmla="*/ 180975 w 342900"/>
                <a:gd name="connsiteY30" fmla="*/ 266703 h 342900"/>
                <a:gd name="connsiteX31" fmla="*/ 180975 w 342900"/>
                <a:gd name="connsiteY31" fmla="*/ 276228 h 342900"/>
                <a:gd name="connsiteX32" fmla="*/ 171450 w 342900"/>
                <a:gd name="connsiteY32" fmla="*/ 285753 h 342900"/>
                <a:gd name="connsiteX33" fmla="*/ 68857 w 342900"/>
                <a:gd name="connsiteY33" fmla="*/ 194769 h 342900"/>
                <a:gd name="connsiteX34" fmla="*/ 62742 w 342900"/>
                <a:gd name="connsiteY34" fmla="*/ 206772 h 342900"/>
                <a:gd name="connsiteX35" fmla="*/ 74744 w 342900"/>
                <a:gd name="connsiteY35" fmla="*/ 212887 h 342900"/>
                <a:gd name="connsiteX36" fmla="*/ 83803 w 342900"/>
                <a:gd name="connsiteY36" fmla="*/ 209943 h 342900"/>
                <a:gd name="connsiteX37" fmla="*/ 89918 w 342900"/>
                <a:gd name="connsiteY37" fmla="*/ 197941 h 342900"/>
                <a:gd name="connsiteX38" fmla="*/ 77916 w 342900"/>
                <a:gd name="connsiteY38" fmla="*/ 191826 h 342900"/>
                <a:gd name="connsiteX39" fmla="*/ 68857 w 342900"/>
                <a:gd name="connsiteY39" fmla="*/ 194769 h 342900"/>
                <a:gd name="connsiteX40" fmla="*/ 104264 w 342900"/>
                <a:gd name="connsiteY40" fmla="*/ 78977 h 342900"/>
                <a:gd name="connsiteX41" fmla="*/ 117569 w 342900"/>
                <a:gd name="connsiteY41" fmla="*/ 81084 h 342900"/>
                <a:gd name="connsiteX42" fmla="*/ 123168 w 342900"/>
                <a:gd name="connsiteY42" fmla="*/ 88790 h 342900"/>
                <a:gd name="connsiteX43" fmla="*/ 121061 w 342900"/>
                <a:gd name="connsiteY43" fmla="*/ 102095 h 342900"/>
                <a:gd name="connsiteX44" fmla="*/ 107756 w 342900"/>
                <a:gd name="connsiteY44" fmla="*/ 99988 h 342900"/>
                <a:gd name="connsiteX45" fmla="*/ 102158 w 342900"/>
                <a:gd name="connsiteY45" fmla="*/ 92282 h 342900"/>
                <a:gd name="connsiteX46" fmla="*/ 104264 w 342900"/>
                <a:gd name="connsiteY46" fmla="*/ 78977 h 342900"/>
                <a:gd name="connsiteX47" fmla="*/ 240742 w 342900"/>
                <a:gd name="connsiteY47" fmla="*/ 92282 h 342900"/>
                <a:gd name="connsiteX48" fmla="*/ 238636 w 342900"/>
                <a:gd name="connsiteY48" fmla="*/ 78977 h 342900"/>
                <a:gd name="connsiteX49" fmla="*/ 225331 w 342900"/>
                <a:gd name="connsiteY49" fmla="*/ 81084 h 342900"/>
                <a:gd name="connsiteX50" fmla="*/ 219732 w 342900"/>
                <a:gd name="connsiteY50" fmla="*/ 88790 h 342900"/>
                <a:gd name="connsiteX51" fmla="*/ 221839 w 342900"/>
                <a:gd name="connsiteY51" fmla="*/ 102095 h 342900"/>
                <a:gd name="connsiteX52" fmla="*/ 235144 w 342900"/>
                <a:gd name="connsiteY52" fmla="*/ 99988 h 342900"/>
                <a:gd name="connsiteX53" fmla="*/ 240742 w 342900"/>
                <a:gd name="connsiteY53" fmla="*/ 92282 h 342900"/>
                <a:gd name="connsiteX54" fmla="*/ 280159 w 342900"/>
                <a:gd name="connsiteY54" fmla="*/ 206772 h 342900"/>
                <a:gd name="connsiteX55" fmla="*/ 268156 w 342900"/>
                <a:gd name="connsiteY55" fmla="*/ 212887 h 342900"/>
                <a:gd name="connsiteX56" fmla="*/ 259097 w 342900"/>
                <a:gd name="connsiteY56" fmla="*/ 209943 h 342900"/>
                <a:gd name="connsiteX57" fmla="*/ 252982 w 342900"/>
                <a:gd name="connsiteY57" fmla="*/ 197941 h 342900"/>
                <a:gd name="connsiteX58" fmla="*/ 264985 w 342900"/>
                <a:gd name="connsiteY58" fmla="*/ 191826 h 342900"/>
                <a:gd name="connsiteX59" fmla="*/ 274043 w 342900"/>
                <a:gd name="connsiteY59" fmla="*/ 194769 h 342900"/>
                <a:gd name="connsiteX60" fmla="*/ 280159 w 342900"/>
                <a:gd name="connsiteY60" fmla="*/ 206772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42900" h="342900" extrusionOk="0">
                  <a:moveTo>
                    <a:pt x="171450" y="342900"/>
                  </a:moveTo>
                  <a:cubicBezTo>
                    <a:pt x="266138" y="342900"/>
                    <a:pt x="342900" y="266138"/>
                    <a:pt x="342900" y="171450"/>
                  </a:cubicBezTo>
                  <a:cubicBezTo>
                    <a:pt x="342900" y="76762"/>
                    <a:pt x="266138" y="0"/>
                    <a:pt x="171450" y="0"/>
                  </a:cubicBezTo>
                  <a:cubicBezTo>
                    <a:pt x="76762" y="0"/>
                    <a:pt x="0" y="76762"/>
                    <a:pt x="0" y="171450"/>
                  </a:cubicBezTo>
                  <a:cubicBezTo>
                    <a:pt x="0" y="266138"/>
                    <a:pt x="76762" y="342900"/>
                    <a:pt x="171450" y="342900"/>
                  </a:cubicBezTo>
                  <a:close/>
                  <a:moveTo>
                    <a:pt x="180288" y="82086"/>
                  </a:moveTo>
                  <a:lnTo>
                    <a:pt x="198043" y="125225"/>
                  </a:lnTo>
                  <a:cubicBezTo>
                    <a:pt x="199414" y="128549"/>
                    <a:pt x="202567" y="130816"/>
                    <a:pt x="206187" y="131083"/>
                  </a:cubicBezTo>
                  <a:lnTo>
                    <a:pt x="253088" y="134483"/>
                  </a:lnTo>
                  <a:cubicBezTo>
                    <a:pt x="261603" y="135103"/>
                    <a:pt x="265070" y="145666"/>
                    <a:pt x="258546" y="151133"/>
                  </a:cubicBezTo>
                  <a:lnTo>
                    <a:pt x="222617" y="181194"/>
                  </a:lnTo>
                  <a:cubicBezTo>
                    <a:pt x="219846" y="183509"/>
                    <a:pt x="218645" y="187185"/>
                    <a:pt x="219512" y="190671"/>
                  </a:cubicBezTo>
                  <a:lnTo>
                    <a:pt x="230733" y="235915"/>
                  </a:lnTo>
                  <a:cubicBezTo>
                    <a:pt x="232781" y="244145"/>
                    <a:pt x="223713" y="250669"/>
                    <a:pt x="216445" y="246202"/>
                  </a:cubicBezTo>
                  <a:lnTo>
                    <a:pt x="176488" y="221647"/>
                  </a:lnTo>
                  <a:cubicBezTo>
                    <a:pt x="173392" y="219751"/>
                    <a:pt x="169506" y="219751"/>
                    <a:pt x="166420" y="221647"/>
                  </a:cubicBezTo>
                  <a:lnTo>
                    <a:pt x="126462" y="246202"/>
                  </a:lnTo>
                  <a:cubicBezTo>
                    <a:pt x="119195" y="250669"/>
                    <a:pt x="110127" y="244145"/>
                    <a:pt x="112175" y="235915"/>
                  </a:cubicBezTo>
                  <a:lnTo>
                    <a:pt x="123386" y="190671"/>
                  </a:lnTo>
                  <a:cubicBezTo>
                    <a:pt x="124253" y="187185"/>
                    <a:pt x="123053" y="183509"/>
                    <a:pt x="120281" y="181194"/>
                  </a:cubicBezTo>
                  <a:lnTo>
                    <a:pt x="84362" y="151133"/>
                  </a:lnTo>
                  <a:cubicBezTo>
                    <a:pt x="77827" y="145666"/>
                    <a:pt x="81295" y="135103"/>
                    <a:pt x="89819" y="134483"/>
                  </a:cubicBezTo>
                  <a:lnTo>
                    <a:pt x="136721" y="131083"/>
                  </a:lnTo>
                  <a:cubicBezTo>
                    <a:pt x="140340" y="130816"/>
                    <a:pt x="143493" y="128549"/>
                    <a:pt x="144855" y="125225"/>
                  </a:cubicBezTo>
                  <a:lnTo>
                    <a:pt x="162619" y="82086"/>
                  </a:lnTo>
                  <a:cubicBezTo>
                    <a:pt x="165839" y="74238"/>
                    <a:pt x="177059" y="74238"/>
                    <a:pt x="180288" y="82086"/>
                  </a:cubicBezTo>
                  <a:close/>
                  <a:moveTo>
                    <a:pt x="171450" y="285753"/>
                  </a:moveTo>
                  <a:cubicBezTo>
                    <a:pt x="166183" y="285753"/>
                    <a:pt x="161925" y="281486"/>
                    <a:pt x="161925" y="276228"/>
                  </a:cubicBezTo>
                  <a:lnTo>
                    <a:pt x="161925" y="266703"/>
                  </a:lnTo>
                  <a:cubicBezTo>
                    <a:pt x="161925" y="261445"/>
                    <a:pt x="166183" y="257178"/>
                    <a:pt x="171450" y="257178"/>
                  </a:cubicBezTo>
                  <a:cubicBezTo>
                    <a:pt x="176717" y="257178"/>
                    <a:pt x="180975" y="261445"/>
                    <a:pt x="180975" y="266703"/>
                  </a:cubicBezTo>
                  <a:lnTo>
                    <a:pt x="180975" y="276228"/>
                  </a:lnTo>
                  <a:cubicBezTo>
                    <a:pt x="180975" y="281486"/>
                    <a:pt x="176717" y="285753"/>
                    <a:pt x="171450" y="285753"/>
                  </a:cubicBezTo>
                  <a:close/>
                  <a:moveTo>
                    <a:pt x="68857" y="194769"/>
                  </a:moveTo>
                  <a:cubicBezTo>
                    <a:pt x="63856" y="196394"/>
                    <a:pt x="61114" y="201762"/>
                    <a:pt x="62742" y="206772"/>
                  </a:cubicBezTo>
                  <a:cubicBezTo>
                    <a:pt x="64369" y="211781"/>
                    <a:pt x="69743" y="214512"/>
                    <a:pt x="74744" y="212887"/>
                  </a:cubicBezTo>
                  <a:lnTo>
                    <a:pt x="83803" y="209943"/>
                  </a:lnTo>
                  <a:cubicBezTo>
                    <a:pt x="88803" y="208318"/>
                    <a:pt x="91546" y="202951"/>
                    <a:pt x="89918" y="197941"/>
                  </a:cubicBezTo>
                  <a:cubicBezTo>
                    <a:pt x="88290" y="192932"/>
                    <a:pt x="82916" y="190201"/>
                    <a:pt x="77916" y="191826"/>
                  </a:cubicBezTo>
                  <a:lnTo>
                    <a:pt x="68857" y="194769"/>
                  </a:lnTo>
                  <a:close/>
                  <a:moveTo>
                    <a:pt x="104264" y="78977"/>
                  </a:moveTo>
                  <a:cubicBezTo>
                    <a:pt x="108526" y="75881"/>
                    <a:pt x="114478" y="76831"/>
                    <a:pt x="117569" y="81084"/>
                  </a:cubicBezTo>
                  <a:lnTo>
                    <a:pt x="123168" y="88790"/>
                  </a:lnTo>
                  <a:cubicBezTo>
                    <a:pt x="126258" y="93044"/>
                    <a:pt x="125321" y="98999"/>
                    <a:pt x="121061" y="102095"/>
                  </a:cubicBezTo>
                  <a:cubicBezTo>
                    <a:pt x="116799" y="105190"/>
                    <a:pt x="110846" y="104241"/>
                    <a:pt x="107756" y="99988"/>
                  </a:cubicBezTo>
                  <a:lnTo>
                    <a:pt x="102158" y="92282"/>
                  </a:lnTo>
                  <a:cubicBezTo>
                    <a:pt x="99067" y="88028"/>
                    <a:pt x="100003" y="82073"/>
                    <a:pt x="104264" y="78977"/>
                  </a:cubicBezTo>
                  <a:close/>
                  <a:moveTo>
                    <a:pt x="240742" y="92282"/>
                  </a:moveTo>
                  <a:cubicBezTo>
                    <a:pt x="243833" y="88028"/>
                    <a:pt x="242897" y="82073"/>
                    <a:pt x="238636" y="78977"/>
                  </a:cubicBezTo>
                  <a:cubicBezTo>
                    <a:pt x="234374" y="75881"/>
                    <a:pt x="228422" y="76831"/>
                    <a:pt x="225331" y="81084"/>
                  </a:cubicBezTo>
                  <a:lnTo>
                    <a:pt x="219732" y="88790"/>
                  </a:lnTo>
                  <a:cubicBezTo>
                    <a:pt x="216642" y="93044"/>
                    <a:pt x="217579" y="98999"/>
                    <a:pt x="221839" y="102095"/>
                  </a:cubicBezTo>
                  <a:cubicBezTo>
                    <a:pt x="226101" y="105190"/>
                    <a:pt x="232054" y="104241"/>
                    <a:pt x="235144" y="99988"/>
                  </a:cubicBezTo>
                  <a:lnTo>
                    <a:pt x="240742" y="92282"/>
                  </a:lnTo>
                  <a:close/>
                  <a:moveTo>
                    <a:pt x="280159" y="206772"/>
                  </a:moveTo>
                  <a:cubicBezTo>
                    <a:pt x="278531" y="211781"/>
                    <a:pt x="273157" y="214512"/>
                    <a:pt x="268156" y="212887"/>
                  </a:cubicBezTo>
                  <a:lnTo>
                    <a:pt x="259097" y="209943"/>
                  </a:lnTo>
                  <a:cubicBezTo>
                    <a:pt x="254097" y="208318"/>
                    <a:pt x="251354" y="202951"/>
                    <a:pt x="252982" y="197941"/>
                  </a:cubicBezTo>
                  <a:cubicBezTo>
                    <a:pt x="254610" y="192932"/>
                    <a:pt x="259984" y="190201"/>
                    <a:pt x="264985" y="191826"/>
                  </a:cubicBezTo>
                  <a:lnTo>
                    <a:pt x="274043" y="194769"/>
                  </a:lnTo>
                  <a:cubicBezTo>
                    <a:pt x="279043" y="196394"/>
                    <a:pt x="281786" y="201762"/>
                    <a:pt x="280159" y="206772"/>
                  </a:cubicBezTo>
                  <a:close/>
                </a:path>
              </a:pathLst>
            </a:custGeom>
            <a:solidFill>
              <a:srgbClr val="24D5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8" t="13250" r="-1" b="23106"/>
          <a:stretch/>
        </p:blipFill>
        <p:spPr>
          <a:xfrm>
            <a:off x="504184" y="1965163"/>
            <a:ext cx="4401924" cy="3824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5373" y="1000814"/>
            <a:ext cx="3667992" cy="878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Clr>
                <a:srgbClr val="005AF5"/>
              </a:buClr>
              <a:defRPr/>
            </a:pPr>
            <a:r>
              <a:rPr lang="ru-RU" sz="2800" b="1" dirty="0" err="1" smtClean="0">
                <a:solidFill>
                  <a:srgbClr val="000000"/>
                </a:solidFill>
                <a:latin typeface="SB Sans Display Semibold"/>
                <a:cs typeface="SB Sans Display Semibold"/>
              </a:rPr>
              <a:t>Аудиосервис</a:t>
            </a:r>
            <a:r>
              <a:rPr lang="ru-RU" sz="2800" b="1" dirty="0" smtClean="0">
                <a:solidFill>
                  <a:srgbClr val="000000"/>
                </a:solidFill>
                <a:latin typeface="SB Sans Display Semibold"/>
                <a:cs typeface="SB Sans Display Semibold"/>
              </a:rPr>
              <a:t> </a:t>
            </a:r>
          </a:p>
          <a:p>
            <a:pPr lvl="0">
              <a:lnSpc>
                <a:spcPct val="90000"/>
              </a:lnSpc>
              <a:buClr>
                <a:srgbClr val="005AF5"/>
              </a:buClr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SB Sans Display Semibold"/>
                <a:cs typeface="SB Sans Display Semibold"/>
              </a:rPr>
              <a:t>для вашего бизнеса</a:t>
            </a:r>
            <a:endParaRPr lang="ru-RU" sz="2800" b="1" dirty="0">
              <a:solidFill>
                <a:srgbClr val="000000"/>
              </a:solidFill>
              <a:latin typeface="SB Sans Display Semibold"/>
              <a:cs typeface="SB Sans Display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Специальное оформление">
  <a:themeElements>
    <a:clrScheme name="Сбер бренд">
      <a:dk1>
        <a:srgbClr val="ECF3FF"/>
      </a:dk1>
      <a:lt1>
        <a:srgbClr val="FFFFFF"/>
      </a:lt1>
      <a:dk2>
        <a:srgbClr val="2F3F48"/>
      </a:dk2>
      <a:lt2>
        <a:srgbClr val="0087CD"/>
      </a:lt2>
      <a:accent1>
        <a:srgbClr val="00FFC9"/>
      </a:accent1>
      <a:accent2>
        <a:srgbClr val="20BA71"/>
      </a:accent2>
      <a:accent3>
        <a:srgbClr val="00DB00"/>
      </a:accent3>
      <a:accent4>
        <a:srgbClr val="A0E620"/>
      </a:accent4>
      <a:accent5>
        <a:srgbClr val="FAED00"/>
      </a:accent5>
      <a:accent6>
        <a:srgbClr val="FF8000"/>
      </a:accent6>
      <a:hlink>
        <a:srgbClr val="FF0066"/>
      </a:hlink>
      <a:folHlink>
        <a:srgbClr val="44B15F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3270</TotalTime>
  <Words>677</Words>
  <Application>Microsoft Office PowerPoint</Application>
  <DocSecurity>0</DocSecurity>
  <PresentationFormat>Широкоэкранный</PresentationFormat>
  <Paragraphs>104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Helvetica</vt:lpstr>
      <vt:lpstr>SB Sans Display</vt:lpstr>
      <vt:lpstr>SB Sans Display Semibold</vt:lpstr>
      <vt:lpstr>Calibri</vt:lpstr>
      <vt:lpstr>Системный шрифт, обычный</vt:lpstr>
      <vt:lpstr>SB Sans Display Light</vt:lpstr>
      <vt:lpstr>3_Специальное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ПАО Сбербанк России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Зоткин Евгений Андреевич</dc:creator>
  <cp:keywords/>
  <dc:description/>
  <cp:lastModifiedBy>Жердева Кристина Александровна</cp:lastModifiedBy>
  <cp:revision>1163</cp:revision>
  <dcterms:created xsi:type="dcterms:W3CDTF">2023-04-03T11:51:43Z</dcterms:created>
  <dcterms:modified xsi:type="dcterms:W3CDTF">2025-05-28T06:32:40Z</dcterms:modified>
  <cp:category/>
  <dc:identifier/>
  <cp:contentStatus/>
  <dc:language/>
  <cp:version/>
</cp:coreProperties>
</file>