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332656"/>
            <a:ext cx="8208912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 </a:t>
            </a:r>
            <a:endParaRPr lang="en-US" sz="4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  условиях и нюансах подачи документов при заключении социального контракта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5085184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Попова Ирина Ивановна,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заместитель директора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 РА «Управление социальной поддержки населения города Горно-Алтайска»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548680"/>
            <a:ext cx="7632848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Самая главная цель, которая должна быть 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достигнута получателем  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– </a:t>
            </a:r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cap="none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 </a:t>
            </a:r>
            <a:r>
              <a:rPr lang="ru-RU" sz="4800" b="1" cap="none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повышение доходов семьи и выход семьи из трудной жизненной </a:t>
            </a:r>
            <a:r>
              <a:rPr lang="ru-RU" sz="4800" b="1" cap="none" spc="50" dirty="0" smtClean="0">
                <a:ln w="11430"/>
                <a:solidFill>
                  <a:srgbClr val="00B0F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ситуации</a:t>
            </a:r>
            <a:endParaRPr lang="ru-RU" sz="4800" b="1" cap="none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611560" y="939059"/>
            <a:ext cx="7848872" cy="50167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Основная задача государства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реализации данного направления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создать для нуждающейся семьи или гражданина условия по выходу из трудной жизненной ситуации, а именно для открытия своего дела, бизнеса.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этого  выделяются денежные  средства в размере 250 000 рублей, расходовать которые можно только на заявленные  нужды.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052736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Правовой основой </a:t>
            </a:r>
          </a:p>
          <a:p>
            <a:pPr algn="ctr"/>
            <a:r>
              <a:rPr lang="ru-RU" sz="32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Порядок предоставления государственной социальной помощи на основании социального контракта на осуществление индивидуальной предпринимательской деятельности, который утвержден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Постановлением Республики Алтай от 17.08.2018 года № 268.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980728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Право на получение государственной социальной помощи на основании социального контракта предоставляется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малообеспеченным гражданам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малообеспеченным семьям, зарегистрированным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постоянно проживающим  на территории Республики Алтай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88640"/>
            <a:ext cx="82089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наличие по независящим причинам среднедушевого дохода семьи гражданина ниже величины прожиточного минимума, установленной в Республике Алтай, на день обращения гражданина в Казенное учреждение Республики Алтай в сфере социальной поддержки населения (в 2022 году данная величина составляет 11895 рублей на одного человека). 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отсутствие в собственности у гражданина и членов его семьи недвижимого имущества, которое может сдаваться в аренду и приносить доход;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отсутствие в составе семьи гражданина совершеннолетних членов семьи трудоспособного возраста, зарегистрированных в качестве индивидуальных предпринимателей;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одиноко проживающий гражданин является совершеннолетним неработающим лицом трудоспособного возраста и не зарегистрирован в качестве индивидуального предпринимателя; отсутствие крестьянского (фермерского хозяйства);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согласие совершеннолетних членов семьи трудоспособного возраста на заключение социального контракта;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гражданин не зарегистрирован в качестве налогоплательщика налога на профессиональный доход.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76470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ПЕРЕЧЕНЬ ДОКУМЕНТОВ: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Копии паспортов всех членов семьи трудоспособного возврата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Копии свидетельств о рождении детей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Копии трудовых книжек всех членов семьи трудоспособного возраста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Справка о доходах всех членов семьи за последние три месяца (заработная плата, стипендия, алименты)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ИНН всех членов семьи трудоспособного возраста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Бизнес-план, включающий основные средства, материальные запасы , аренда помещения (15 %)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(на бумажном и электронном носителе)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7) Видео-презентация о семье и планируемой деятельности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(на электронном носителе)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772816"/>
            <a:ext cx="81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Социальный контракт заключается на срок не более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месяцев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осуществляется выплата в размере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250 000 рублей </a:t>
            </a: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 течение 10 дней со дня подписания контракта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052736"/>
            <a:ext cx="7704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 условиям контракта гражданин обязан зарегистрироваться в качестве индивидуального предпринимателя либо налогоплательщика на профессиональный доход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самозанятого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в течение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рабочих дней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предоставить выписку в Управление по месту жительства,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течение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месяцев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предоставить отчет о расходовании денежных средств в соответствии с  бизнес-планом (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платежные документы)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779912" y="404664"/>
            <a:ext cx="536408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endParaRPr lang="ru-RU" sz="4400" b="1" cap="none" spc="0" dirty="0" smtClean="0">
              <a:ln/>
              <a:solidFill>
                <a:srgbClr val="92D050"/>
              </a:solidFill>
              <a:effectLst/>
            </a:endParaRPr>
          </a:p>
          <a:p>
            <a:pPr algn="ctr"/>
            <a:endParaRPr lang="ru-RU" sz="4400" b="1" dirty="0" smtClean="0">
              <a:ln/>
              <a:solidFill>
                <a:srgbClr val="92D050"/>
              </a:solidFill>
            </a:endParaRPr>
          </a:p>
        </p:txBody>
      </p:sp>
      <p:pic>
        <p:nvPicPr>
          <p:cNvPr id="1026" name="Picture 2" descr="C:\Users\Uszng-a\Desktop\hello_html_7dee2a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691680" y="2562581"/>
            <a:ext cx="57606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772816"/>
            <a:ext cx="7632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Управление проводит контроль за  деятельностью  получателей государственной социальной помощи на основании социального контракта  в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течение действия социального контракта и 12 месяцев после его окончания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464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Uszng-a</dc:creator>
  <cp:lastModifiedBy>Uszng-a</cp:lastModifiedBy>
  <cp:revision>35</cp:revision>
  <dcterms:created xsi:type="dcterms:W3CDTF">2022-02-03T04:16:08Z</dcterms:created>
  <dcterms:modified xsi:type="dcterms:W3CDTF">2022-02-15T03:51:59Z</dcterms:modified>
</cp:coreProperties>
</file>