
<file path=[Content_Types].xml><?xml version="1.0" encoding="utf-8"?>
<Types xmlns="http://schemas.openxmlformats.org/package/2006/content-types">
  <Default Extension="jpg" ContentType="application/octet-stream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84" r:id="rId5"/>
  </p:sldMasterIdLst>
  <p:notesMasterIdLst>
    <p:notesMasterId r:id="rId35"/>
  </p:notesMasterIdLst>
  <p:sldIdLst>
    <p:sldId id="256" r:id="rId6"/>
    <p:sldId id="257" r:id="rId7"/>
    <p:sldId id="260" r:id="rId8"/>
    <p:sldId id="265" r:id="rId9"/>
    <p:sldId id="266" r:id="rId10"/>
    <p:sldId id="258" r:id="rId11"/>
    <p:sldId id="267" r:id="rId12"/>
    <p:sldId id="268" r:id="rId13"/>
    <p:sldId id="269" r:id="rId14"/>
    <p:sldId id="262" r:id="rId15"/>
    <p:sldId id="263" r:id="rId16"/>
    <p:sldId id="264" r:id="rId17"/>
    <p:sldId id="270" r:id="rId18"/>
    <p:sldId id="271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5" r:id="rId31"/>
    <p:sldId id="286" r:id="rId32"/>
    <p:sldId id="287" r:id="rId33"/>
    <p:sldId id="288" r:id="rId34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37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189" algn="l" defTabSz="91437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378" algn="l" defTabSz="91437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565" algn="l" defTabSz="91437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754" algn="l" defTabSz="91437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5943" algn="l" defTabSz="91437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131" algn="l" defTabSz="91437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319" algn="l" defTabSz="91437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508" algn="l" defTabSz="91437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975" userDrawn="1">
          <p15:clr>
            <a:srgbClr val="A4A3A4"/>
          </p15:clr>
        </p15:guide>
        <p15:guide id="3" pos="2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88" autoAdjust="0"/>
    <p:restoredTop sz="95465" autoAdjust="0"/>
  </p:normalViewPr>
  <p:slideViewPr>
    <p:cSldViewPr snapToGrid="0" snapToObjects="1" showGuides="1">
      <p:cViewPr varScale="1">
        <p:scale>
          <a:sx n="113" d="100"/>
          <a:sy n="113" d="100"/>
        </p:scale>
        <p:origin x="835" y="77"/>
      </p:cViewPr>
      <p:guideLst>
        <p:guide orient="horz" pos="1620"/>
        <p:guide pos="975"/>
        <p:guide pos="2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0" name="Shape 3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914378" latinLnBrk="0">
      <a:defRPr sz="1200">
        <a:latin typeface="+mn-lt"/>
        <a:ea typeface="+mn-ea"/>
        <a:cs typeface="+mn-cs"/>
        <a:sym typeface="Calibri"/>
      </a:defRPr>
    </a:lvl1pPr>
    <a:lvl2pPr indent="228600" defTabSz="914378" latinLnBrk="0">
      <a:defRPr sz="1200">
        <a:latin typeface="+mn-lt"/>
        <a:ea typeface="+mn-ea"/>
        <a:cs typeface="+mn-cs"/>
        <a:sym typeface="Calibri"/>
      </a:defRPr>
    </a:lvl2pPr>
    <a:lvl3pPr indent="457200" defTabSz="914378" latinLnBrk="0">
      <a:defRPr sz="1200">
        <a:latin typeface="+mn-lt"/>
        <a:ea typeface="+mn-ea"/>
        <a:cs typeface="+mn-cs"/>
        <a:sym typeface="Calibri"/>
      </a:defRPr>
    </a:lvl3pPr>
    <a:lvl4pPr indent="685800" defTabSz="914378" latinLnBrk="0">
      <a:defRPr sz="1200">
        <a:latin typeface="+mn-lt"/>
        <a:ea typeface="+mn-ea"/>
        <a:cs typeface="+mn-cs"/>
        <a:sym typeface="Calibri"/>
      </a:defRPr>
    </a:lvl4pPr>
    <a:lvl5pPr indent="914400" defTabSz="914378" latinLnBrk="0">
      <a:defRPr sz="1200">
        <a:latin typeface="+mn-lt"/>
        <a:ea typeface="+mn-ea"/>
        <a:cs typeface="+mn-cs"/>
        <a:sym typeface="Calibri"/>
      </a:defRPr>
    </a:lvl5pPr>
    <a:lvl6pPr indent="1143000" defTabSz="914378" latinLnBrk="0">
      <a:defRPr sz="1200">
        <a:latin typeface="+mn-lt"/>
        <a:ea typeface="+mn-ea"/>
        <a:cs typeface="+mn-cs"/>
        <a:sym typeface="Calibri"/>
      </a:defRPr>
    </a:lvl6pPr>
    <a:lvl7pPr indent="1371600" defTabSz="914378" latinLnBrk="0">
      <a:defRPr sz="1200">
        <a:latin typeface="+mn-lt"/>
        <a:ea typeface="+mn-ea"/>
        <a:cs typeface="+mn-cs"/>
        <a:sym typeface="Calibri"/>
      </a:defRPr>
    </a:lvl7pPr>
    <a:lvl8pPr indent="1600200" defTabSz="914378" latinLnBrk="0">
      <a:defRPr sz="1200">
        <a:latin typeface="+mn-lt"/>
        <a:ea typeface="+mn-ea"/>
        <a:cs typeface="+mn-cs"/>
        <a:sym typeface="Calibri"/>
      </a:defRPr>
    </a:lvl8pPr>
    <a:lvl9pPr indent="1828800" defTabSz="914378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5800" y="1597826"/>
            <a:ext cx="7772400" cy="1102521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189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378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565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754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азделитель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071039" y="2726058"/>
            <a:ext cx="7010925" cy="1654252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500" b="1" cap="all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9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68388" y="904707"/>
            <a:ext cx="1343372" cy="810091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900"/>
              </a:spcBef>
              <a:buSzTx/>
              <a:buFontTx/>
              <a:buNone/>
              <a:defRPr sz="4000" b="1">
                <a:solidFill>
                  <a:srgbClr val="FFFFFF"/>
                </a:solidFill>
              </a:defRPr>
            </a:lvl1pPr>
            <a:lvl2pPr marL="0" indent="342900" algn="ctr">
              <a:spcBef>
                <a:spcPts val="900"/>
              </a:spcBef>
              <a:buSzTx/>
              <a:buFontTx/>
              <a:buNone/>
              <a:defRPr sz="4000" b="1">
                <a:solidFill>
                  <a:srgbClr val="FFFFFF"/>
                </a:solidFill>
              </a:defRPr>
            </a:lvl2pPr>
            <a:lvl3pPr marL="0" indent="685800" algn="ctr">
              <a:spcBef>
                <a:spcPts val="900"/>
              </a:spcBef>
              <a:buSzTx/>
              <a:buFontTx/>
              <a:buNone/>
              <a:defRPr sz="4000" b="1">
                <a:solidFill>
                  <a:srgbClr val="FFFFFF"/>
                </a:solidFill>
              </a:defRPr>
            </a:lvl3pPr>
            <a:lvl4pPr marL="0" indent="1028700" algn="ctr">
              <a:spcBef>
                <a:spcPts val="900"/>
              </a:spcBef>
              <a:buSzTx/>
              <a:buFontTx/>
              <a:buNone/>
              <a:defRPr sz="4000" b="1">
                <a:solidFill>
                  <a:srgbClr val="FFFFFF"/>
                </a:solidFill>
              </a:defRPr>
            </a:lvl4pPr>
            <a:lvl5pPr marL="0" indent="1371600" algn="ctr">
              <a:spcBef>
                <a:spcPts val="900"/>
              </a:spcBef>
              <a:buSzTx/>
              <a:buFontTx/>
              <a:buNone/>
              <a:defRPr sz="4000" b="1">
                <a:solidFill>
                  <a:srgbClr val="FFFFFF"/>
                </a:solidFill>
              </a:defRPr>
            </a:lvl5pPr>
          </a:lstStyle>
          <a:p>
            <a:r>
              <a:t>1.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5800" y="1597826"/>
            <a:ext cx="7772400" cy="1102521"/>
          </a:xfrm>
          <a:prstGeom prst="rect">
            <a:avLst/>
          </a:prstGeom>
        </p:spPr>
        <p:txBody>
          <a:bodyPr/>
          <a:lstStyle>
            <a:lvl1pPr>
              <a:defRPr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indent="457189" algn="ctr">
              <a:buSzTx/>
              <a:buFontTx/>
              <a:buNone/>
              <a:defRPr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indent="914378" algn="ctr">
              <a:buSzTx/>
              <a:buFontTx/>
              <a:buNone/>
              <a:defRPr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indent="1371565" algn="ctr">
              <a:buSzTx/>
              <a:buFontTx/>
              <a:buNone/>
              <a:defRPr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indent="1828754" algn="ctr">
              <a:buSzTx/>
              <a:buFontTx/>
              <a:buNone/>
              <a:defRPr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16272" y="4769566"/>
            <a:ext cx="270528" cy="269239"/>
          </a:xfrm>
          <a:prstGeom prst="rect">
            <a:avLst/>
          </a:prstGeom>
        </p:spPr>
        <p:txBody>
          <a:bodyPr/>
          <a:lstStyle>
            <a:lvl1pPr>
              <a:defRPr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22312" y="3305176"/>
            <a:ext cx="7772401" cy="102155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3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722312" y="2180034"/>
            <a:ext cx="7772401" cy="112514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indent="457189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indent="914378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indent="1371565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indent="1828754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16272" y="4769566"/>
            <a:ext cx="270528" cy="269239"/>
          </a:xfrm>
          <a:prstGeom prst="rect">
            <a:avLst/>
          </a:prstGeom>
        </p:spPr>
        <p:txBody>
          <a:bodyPr/>
          <a:lstStyle>
            <a:lvl1pPr>
              <a:defRPr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39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57200" y="1200150"/>
            <a:ext cx="4038600" cy="33944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>
                <a:latin typeface="Tahoma"/>
                <a:ea typeface="Tahoma"/>
                <a:cs typeface="Tahoma"/>
                <a:sym typeface="Tahoma"/>
              </a:defRPr>
            </a:lvl1pPr>
            <a:lvl2pPr marL="790554" indent="-333366">
              <a:spcBef>
                <a:spcPts val="600"/>
              </a:spcBef>
              <a:defRPr sz="2800">
                <a:latin typeface="Tahoma"/>
                <a:ea typeface="Tahoma"/>
                <a:cs typeface="Tahoma"/>
                <a:sym typeface="Tahoma"/>
              </a:defRPr>
            </a:lvl2pPr>
            <a:lvl3pPr marL="1234409" indent="-320031">
              <a:spcBef>
                <a:spcPts val="600"/>
              </a:spcBef>
              <a:defRPr sz="2800">
                <a:latin typeface="Tahoma"/>
                <a:ea typeface="Tahoma"/>
                <a:cs typeface="Tahoma"/>
                <a:sym typeface="Tahoma"/>
              </a:defRPr>
            </a:lvl3pPr>
            <a:lvl4pPr marL="1727156" indent="-355590">
              <a:spcBef>
                <a:spcPts val="600"/>
              </a:spcBef>
              <a:defRPr sz="2800">
                <a:latin typeface="Tahoma"/>
                <a:ea typeface="Tahoma"/>
                <a:cs typeface="Tahoma"/>
                <a:sym typeface="Tahoma"/>
              </a:defRPr>
            </a:lvl4pPr>
            <a:lvl5pPr marL="2184344" indent="-355590">
              <a:spcBef>
                <a:spcPts val="600"/>
              </a:spcBef>
              <a:defRPr sz="2800"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16272" y="4769566"/>
            <a:ext cx="270528" cy="269239"/>
          </a:xfrm>
          <a:prstGeom prst="rect">
            <a:avLst/>
          </a:prstGeom>
        </p:spPr>
        <p:txBody>
          <a:bodyPr/>
          <a:lstStyle>
            <a:lvl1pPr>
              <a:defRPr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4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1151334"/>
            <a:ext cx="4040188" cy="47982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>
                <a:latin typeface="Tahoma"/>
                <a:ea typeface="Tahoma"/>
                <a:cs typeface="Tahoma"/>
                <a:sym typeface="Tahoma"/>
              </a:defRPr>
            </a:lvl1pPr>
            <a:lvl2pPr marL="0" indent="457189">
              <a:spcBef>
                <a:spcPts val="500"/>
              </a:spcBef>
              <a:buSzTx/>
              <a:buFontTx/>
              <a:buNone/>
              <a:defRPr sz="2400" b="1">
                <a:latin typeface="Tahoma"/>
                <a:ea typeface="Tahoma"/>
                <a:cs typeface="Tahoma"/>
                <a:sym typeface="Tahoma"/>
              </a:defRPr>
            </a:lvl2pPr>
            <a:lvl3pPr marL="0" indent="914378">
              <a:spcBef>
                <a:spcPts val="500"/>
              </a:spcBef>
              <a:buSzTx/>
              <a:buFontTx/>
              <a:buNone/>
              <a:defRPr sz="2400" b="1">
                <a:latin typeface="Tahoma"/>
                <a:ea typeface="Tahoma"/>
                <a:cs typeface="Tahoma"/>
                <a:sym typeface="Tahoma"/>
              </a:defRPr>
            </a:lvl3pPr>
            <a:lvl4pPr marL="0" indent="1371565">
              <a:spcBef>
                <a:spcPts val="500"/>
              </a:spcBef>
              <a:buSzTx/>
              <a:buFontTx/>
              <a:buNone/>
              <a:defRPr sz="2400" b="1">
                <a:latin typeface="Tahoma"/>
                <a:ea typeface="Tahoma"/>
                <a:cs typeface="Tahoma"/>
                <a:sym typeface="Tahoma"/>
              </a:defRPr>
            </a:lvl4pPr>
            <a:lvl5pPr marL="0" indent="1828754">
              <a:spcBef>
                <a:spcPts val="500"/>
              </a:spcBef>
              <a:buSzTx/>
              <a:buFontTx/>
              <a:buNone/>
              <a:defRPr sz="2400" b="1"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9" name="Текст 4"/>
          <p:cNvSpPr>
            <a:spLocks noGrp="1"/>
          </p:cNvSpPr>
          <p:nvPr>
            <p:ph type="body" sz="quarter" idx="21"/>
          </p:nvPr>
        </p:nvSpPr>
        <p:spPr>
          <a:xfrm>
            <a:off x="4645033" y="1151334"/>
            <a:ext cx="4041776" cy="47982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15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16272" y="4769566"/>
            <a:ext cx="270528" cy="269239"/>
          </a:xfrm>
          <a:prstGeom prst="rect">
            <a:avLst/>
          </a:prstGeom>
        </p:spPr>
        <p:txBody>
          <a:bodyPr/>
          <a:lstStyle>
            <a:lvl1pPr>
              <a:defRPr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5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16272" y="4769566"/>
            <a:ext cx="270528" cy="269239"/>
          </a:xfrm>
          <a:prstGeom prst="rect">
            <a:avLst/>
          </a:prstGeom>
        </p:spPr>
        <p:txBody>
          <a:bodyPr/>
          <a:lstStyle>
            <a:lvl1pPr>
              <a:defRPr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16272" y="4769566"/>
            <a:ext cx="270528" cy="269239"/>
          </a:xfrm>
          <a:prstGeom prst="rect">
            <a:avLst/>
          </a:prstGeom>
        </p:spPr>
        <p:txBody>
          <a:bodyPr/>
          <a:lstStyle>
            <a:lvl1pPr>
              <a:defRPr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15" y="204786"/>
            <a:ext cx="3008315" cy="871539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7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3575050" y="204796"/>
            <a:ext cx="5111750" cy="4389836"/>
          </a:xfrm>
          <a:prstGeom prst="rect">
            <a:avLst/>
          </a:prstGeom>
        </p:spPr>
        <p:txBody>
          <a:bodyPr/>
          <a:lstStyle>
            <a:lvl1pPr>
              <a:defRPr>
                <a:latin typeface="Tahoma"/>
                <a:ea typeface="Tahoma"/>
                <a:cs typeface="Tahoma"/>
                <a:sym typeface="Tahoma"/>
              </a:defRPr>
            </a:lvl1pPr>
            <a:lvl2pPr>
              <a:defRPr>
                <a:latin typeface="Tahoma"/>
                <a:ea typeface="Tahoma"/>
                <a:cs typeface="Tahoma"/>
                <a:sym typeface="Tahoma"/>
              </a:defRPr>
            </a:lvl2pPr>
            <a:lvl3pPr>
              <a:defRPr>
                <a:latin typeface="Tahoma"/>
                <a:ea typeface="Tahoma"/>
                <a:cs typeface="Tahoma"/>
                <a:sym typeface="Tahoma"/>
              </a:defRPr>
            </a:lvl3pPr>
            <a:lvl4pPr>
              <a:defRPr>
                <a:latin typeface="Tahoma"/>
                <a:ea typeface="Tahoma"/>
                <a:cs typeface="Tahoma"/>
                <a:sym typeface="Tahoma"/>
              </a:defRPr>
            </a:lvl4pPr>
            <a:lvl5pPr>
              <a:defRPr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4" name="Текст 3"/>
          <p:cNvSpPr>
            <a:spLocks noGrp="1"/>
          </p:cNvSpPr>
          <p:nvPr>
            <p:ph type="body" sz="half" idx="21"/>
          </p:nvPr>
        </p:nvSpPr>
        <p:spPr>
          <a:xfrm>
            <a:off x="457215" y="1076328"/>
            <a:ext cx="3008315" cy="3518297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17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16272" y="4769566"/>
            <a:ext cx="270528" cy="269239"/>
          </a:xfrm>
          <a:prstGeom prst="rect">
            <a:avLst/>
          </a:prstGeom>
        </p:spPr>
        <p:txBody>
          <a:bodyPr/>
          <a:lstStyle>
            <a:lvl1pPr>
              <a:defRPr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92288" y="3600451"/>
            <a:ext cx="5486401" cy="425055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83" name="Рисунок 2"/>
          <p:cNvSpPr>
            <a:spLocks noGrp="1"/>
          </p:cNvSpPr>
          <p:nvPr>
            <p:ph type="pic" sz="half" idx="21"/>
          </p:nvPr>
        </p:nvSpPr>
        <p:spPr>
          <a:xfrm>
            <a:off x="1792288" y="459581"/>
            <a:ext cx="5486401" cy="30861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792288" y="4025510"/>
            <a:ext cx="5486401" cy="6036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>
                <a:latin typeface="Tahoma"/>
                <a:ea typeface="Tahoma"/>
                <a:cs typeface="Tahoma"/>
                <a:sym typeface="Tahoma"/>
              </a:defRPr>
            </a:lvl1pPr>
            <a:lvl2pPr marL="0" indent="457189">
              <a:spcBef>
                <a:spcPts val="300"/>
              </a:spcBef>
              <a:buSzTx/>
              <a:buFontTx/>
              <a:buNone/>
              <a:defRPr sz="1400">
                <a:latin typeface="Tahoma"/>
                <a:ea typeface="Tahoma"/>
                <a:cs typeface="Tahoma"/>
                <a:sym typeface="Tahoma"/>
              </a:defRPr>
            </a:lvl2pPr>
            <a:lvl3pPr marL="0" indent="914378">
              <a:spcBef>
                <a:spcPts val="300"/>
              </a:spcBef>
              <a:buSzTx/>
              <a:buFontTx/>
              <a:buNone/>
              <a:defRPr sz="1400">
                <a:latin typeface="Tahoma"/>
                <a:ea typeface="Tahoma"/>
                <a:cs typeface="Tahoma"/>
                <a:sym typeface="Tahoma"/>
              </a:defRPr>
            </a:lvl3pPr>
            <a:lvl4pPr marL="0" indent="1371565">
              <a:spcBef>
                <a:spcPts val="300"/>
              </a:spcBef>
              <a:buSzTx/>
              <a:buFontTx/>
              <a:buNone/>
              <a:defRPr sz="1400">
                <a:latin typeface="Tahoma"/>
                <a:ea typeface="Tahoma"/>
                <a:cs typeface="Tahoma"/>
                <a:sym typeface="Tahoma"/>
              </a:defRPr>
            </a:lvl4pPr>
            <a:lvl5pPr marL="0" indent="1828754">
              <a:spcBef>
                <a:spcPts val="300"/>
              </a:spcBef>
              <a:buSzTx/>
              <a:buFontTx/>
              <a:buNone/>
              <a:defRPr sz="1400"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8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16272" y="4769566"/>
            <a:ext cx="270528" cy="269239"/>
          </a:xfrm>
          <a:prstGeom prst="rect">
            <a:avLst/>
          </a:prstGeom>
        </p:spPr>
        <p:txBody>
          <a:bodyPr/>
          <a:lstStyle>
            <a:lvl1pPr>
              <a:defRPr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азделитель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071039" y="2726058"/>
            <a:ext cx="7010925" cy="1654252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500" b="1" cap="all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9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68388" y="904707"/>
            <a:ext cx="1343372" cy="810091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900"/>
              </a:spcBef>
              <a:buSzTx/>
              <a:buFontTx/>
              <a:buNone/>
              <a:defRPr sz="40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0" indent="342900" algn="ctr">
              <a:spcBef>
                <a:spcPts val="900"/>
              </a:spcBef>
              <a:buSzTx/>
              <a:buFontTx/>
              <a:buNone/>
              <a:defRPr sz="40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0" indent="685800" algn="ctr">
              <a:spcBef>
                <a:spcPts val="900"/>
              </a:spcBef>
              <a:buSzTx/>
              <a:buFontTx/>
              <a:buNone/>
              <a:defRPr sz="40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0" indent="1028700" algn="ctr">
              <a:spcBef>
                <a:spcPts val="900"/>
              </a:spcBef>
              <a:buSzTx/>
              <a:buFontTx/>
              <a:buNone/>
              <a:defRPr sz="40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0" indent="1371600" algn="ctr">
              <a:spcBef>
                <a:spcPts val="900"/>
              </a:spcBef>
              <a:buSzTx/>
              <a:buFontTx/>
              <a:buNone/>
              <a:defRPr sz="40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r>
              <a:t>1.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9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1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5800" y="1597826"/>
            <a:ext cx="7772400" cy="1102521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0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189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378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565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754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0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11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1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22312" y="3305176"/>
            <a:ext cx="7772401" cy="102155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Текст заголовка</a:t>
            </a:r>
          </a:p>
        </p:txBody>
      </p:sp>
      <p:sp>
        <p:nvSpPr>
          <p:cNvPr id="22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722312" y="2180034"/>
            <a:ext cx="7772401" cy="112514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189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378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565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754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29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57200" y="1200150"/>
            <a:ext cx="4038600" cy="33944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54" indent="-333366">
              <a:spcBef>
                <a:spcPts val="600"/>
              </a:spcBef>
              <a:defRPr sz="2800"/>
            </a:lvl2pPr>
            <a:lvl3pPr marL="1234409" indent="-320031">
              <a:spcBef>
                <a:spcPts val="600"/>
              </a:spcBef>
              <a:defRPr sz="2800"/>
            </a:lvl3pPr>
            <a:lvl4pPr marL="1727156" indent="-355590">
              <a:spcBef>
                <a:spcPts val="600"/>
              </a:spcBef>
              <a:defRPr sz="2800"/>
            </a:lvl4pPr>
            <a:lvl5pPr marL="2184344" indent="-355590">
              <a:spcBef>
                <a:spcPts val="600"/>
              </a:spcBef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3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1151334"/>
            <a:ext cx="4040188" cy="47982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189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378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565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754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9" name="Текст 4"/>
          <p:cNvSpPr>
            <a:spLocks noGrp="1"/>
          </p:cNvSpPr>
          <p:nvPr>
            <p:ph type="body" sz="quarter" idx="21"/>
          </p:nvPr>
        </p:nvSpPr>
        <p:spPr>
          <a:xfrm>
            <a:off x="4645033" y="1151334"/>
            <a:ext cx="4041776" cy="47982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2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4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15" y="204786"/>
            <a:ext cx="3008315" cy="8715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26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3575050" y="204796"/>
            <a:ext cx="5111750" cy="4389836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64" name="Текст 3"/>
          <p:cNvSpPr>
            <a:spLocks noGrp="1"/>
          </p:cNvSpPr>
          <p:nvPr>
            <p:ph type="body" sz="half" idx="21"/>
          </p:nvPr>
        </p:nvSpPr>
        <p:spPr>
          <a:xfrm>
            <a:off x="457215" y="1076328"/>
            <a:ext cx="3008315" cy="3518297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26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92288" y="3600451"/>
            <a:ext cx="5486401" cy="42505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273" name="Рисунок 2"/>
          <p:cNvSpPr>
            <a:spLocks noGrp="1"/>
          </p:cNvSpPr>
          <p:nvPr>
            <p:ph type="pic" sz="half" idx="21"/>
          </p:nvPr>
        </p:nvSpPr>
        <p:spPr>
          <a:xfrm>
            <a:off x="1792288" y="459581"/>
            <a:ext cx="5486401" cy="30861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7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792288" y="4025510"/>
            <a:ext cx="5486401" cy="6036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189">
              <a:spcBef>
                <a:spcPts val="300"/>
              </a:spcBef>
              <a:buSzTx/>
              <a:buFontTx/>
              <a:buNone/>
              <a:defRPr sz="1400"/>
            </a:lvl2pPr>
            <a:lvl3pPr marL="0" indent="914378">
              <a:spcBef>
                <a:spcPts val="300"/>
              </a:spcBef>
              <a:buSzTx/>
              <a:buFontTx/>
              <a:buNone/>
              <a:defRPr sz="1400"/>
            </a:lvl3pPr>
            <a:lvl4pPr marL="0" indent="1371565">
              <a:spcBef>
                <a:spcPts val="300"/>
              </a:spcBef>
              <a:buSzTx/>
              <a:buFontTx/>
              <a:buNone/>
              <a:defRPr sz="1400"/>
            </a:lvl4pPr>
            <a:lvl5pPr marL="0" indent="1828754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азделитель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071039" y="2726058"/>
            <a:ext cx="7010925" cy="1654252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500" b="1" cap="all"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8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068388" y="904707"/>
            <a:ext cx="1343372" cy="810091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900"/>
              </a:spcBef>
              <a:buSzTx/>
              <a:buFontTx/>
              <a:buNone/>
              <a:defRPr sz="4000" b="1">
                <a:solidFill>
                  <a:srgbClr val="FFFFFF"/>
                </a:solidFill>
              </a:defRPr>
            </a:lvl1pPr>
            <a:lvl2pPr marL="0" indent="342900" algn="ctr">
              <a:spcBef>
                <a:spcPts val="900"/>
              </a:spcBef>
              <a:buSzTx/>
              <a:buFontTx/>
              <a:buNone/>
              <a:defRPr sz="4000" b="1">
                <a:solidFill>
                  <a:srgbClr val="FFFFFF"/>
                </a:solidFill>
              </a:defRPr>
            </a:lvl2pPr>
            <a:lvl3pPr marL="0" indent="685800" algn="ctr">
              <a:spcBef>
                <a:spcPts val="900"/>
              </a:spcBef>
              <a:buSzTx/>
              <a:buFontTx/>
              <a:buNone/>
              <a:defRPr sz="4000" b="1">
                <a:solidFill>
                  <a:srgbClr val="FFFFFF"/>
                </a:solidFill>
              </a:defRPr>
            </a:lvl3pPr>
            <a:lvl4pPr marL="0" indent="1028700" algn="ctr">
              <a:spcBef>
                <a:spcPts val="900"/>
              </a:spcBef>
              <a:buSzTx/>
              <a:buFontTx/>
              <a:buNone/>
              <a:defRPr sz="4000" b="1">
                <a:solidFill>
                  <a:srgbClr val="FFFFFF"/>
                </a:solidFill>
              </a:defRPr>
            </a:lvl4pPr>
            <a:lvl5pPr marL="0" indent="1371600" algn="ctr">
              <a:spcBef>
                <a:spcPts val="900"/>
              </a:spcBef>
              <a:buSzTx/>
              <a:buFontTx/>
              <a:buNone/>
              <a:defRPr sz="4000" b="1">
                <a:solidFill>
                  <a:srgbClr val="FFFFFF"/>
                </a:solidFill>
              </a:defRPr>
            </a:lvl5pPr>
          </a:lstStyle>
          <a:p>
            <a:r>
              <a:t>1.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8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22312" y="3305176"/>
            <a:ext cx="7772401" cy="1021557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Текст заголовка</a:t>
            </a:r>
          </a:p>
        </p:txBody>
      </p:sp>
      <p:sp>
        <p:nvSpPr>
          <p:cNvPr id="3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722312" y="2180034"/>
            <a:ext cx="7772401" cy="112514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189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378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565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754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66750" y="862012"/>
            <a:ext cx="7810500" cy="1743076"/>
          </a:xfrm>
          <a:prstGeom prst="rect">
            <a:avLst/>
          </a:prstGeom>
        </p:spPr>
        <p:txBody>
          <a:bodyPr lIns="19050" tIns="19050" rIns="19050" bIns="19050" anchor="b"/>
          <a:lstStyle>
            <a:lvl1pPr defTabSz="309562">
              <a:defRPr sz="4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9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66750" y="2652712"/>
            <a:ext cx="7810500" cy="595313"/>
          </a:xfrm>
          <a:prstGeom prst="rect">
            <a:avLst/>
          </a:prstGeom>
        </p:spPr>
        <p:txBody>
          <a:bodyPr lIns="19050" tIns="19050" rIns="19050" bIns="19050"/>
          <a:lstStyle>
            <a:lvl1pPr marL="0" indent="0" algn="ctr" defTabSz="309562">
              <a:spcBef>
                <a:spcPts val="0"/>
              </a:spcBef>
              <a:buSzTx/>
              <a:buFontTx/>
              <a:buNone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228600" algn="ctr" defTabSz="309562">
              <a:spcBef>
                <a:spcPts val="0"/>
              </a:spcBef>
              <a:buSzTx/>
              <a:buFontTx/>
              <a:buNone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457200" algn="ctr" defTabSz="309562">
              <a:spcBef>
                <a:spcPts val="0"/>
              </a:spcBef>
              <a:buSzTx/>
              <a:buFontTx/>
              <a:buNone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685800" algn="ctr" defTabSz="309562">
              <a:spcBef>
                <a:spcPts val="0"/>
              </a:spcBef>
              <a:buSzTx/>
              <a:buFontTx/>
              <a:buNone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914400" algn="ctr" defTabSz="309562">
              <a:spcBef>
                <a:spcPts val="0"/>
              </a:spcBef>
              <a:buSzTx/>
              <a:buFontTx/>
              <a:buNone/>
              <a:defRPr sz="20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9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4480667" y="4905375"/>
            <a:ext cx="177903" cy="174485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ctr" defTabSz="309562">
              <a:defRPr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452437" y="404812"/>
            <a:ext cx="8239126" cy="537437"/>
          </a:xfrm>
          <a:prstGeom prst="rect">
            <a:avLst/>
          </a:prstGeom>
        </p:spPr>
        <p:txBody>
          <a:bodyPr lIns="19050" tIns="19050" rIns="19050" bIns="19050" anchor="t"/>
          <a:lstStyle>
            <a:lvl1pPr algn="l" defTabSz="914377">
              <a:lnSpc>
                <a:spcPct val="80000"/>
              </a:lnSpc>
              <a:defRPr sz="3000" b="1" spc="-59">
                <a:latin typeface="Akrobat Light"/>
                <a:ea typeface="Akrobat Light"/>
                <a:cs typeface="Akrobat Light"/>
                <a:sym typeface="Akrobat Light"/>
              </a:defRPr>
            </a:lvl1pPr>
          </a:lstStyle>
          <a:p>
            <a:r>
              <a:t>Заголовок слайда</a:t>
            </a:r>
          </a:p>
        </p:txBody>
      </p:sp>
      <p:sp>
        <p:nvSpPr>
          <p:cNvPr id="301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2437" y="889860"/>
            <a:ext cx="8239126" cy="350544"/>
          </a:xfrm>
          <a:prstGeom prst="rect">
            <a:avLst/>
          </a:prstGeom>
          <a:ln w="3175"/>
        </p:spPr>
        <p:txBody>
          <a:bodyPr lIns="17144" tIns="17144" rIns="17144" bIns="17144"/>
          <a:lstStyle>
            <a:lvl1pPr marL="0" indent="0" defTabSz="309562">
              <a:spcBef>
                <a:spcPts val="0"/>
              </a:spcBef>
              <a:buSzTx/>
              <a:buFontTx/>
              <a:buNone/>
              <a:defRPr sz="2000" b="1">
                <a:latin typeface="Akrobat Light"/>
                <a:ea typeface="Akrobat Light"/>
                <a:cs typeface="Akrobat Light"/>
                <a:sym typeface="Akrobat Light"/>
              </a:defRPr>
            </a:lvl1pPr>
          </a:lstStyle>
          <a:p>
            <a:r>
              <a:t>Подзаголовок слайда</a:t>
            </a:r>
          </a:p>
        </p:txBody>
      </p:sp>
      <p:sp>
        <p:nvSpPr>
          <p:cNvPr id="302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452437" y="1593189"/>
            <a:ext cx="8239126" cy="3096005"/>
          </a:xfrm>
          <a:prstGeom prst="rect">
            <a:avLst/>
          </a:prstGeom>
        </p:spPr>
        <p:txBody>
          <a:bodyPr lIns="19050" tIns="19050" rIns="19050" bIns="19050"/>
          <a:lstStyle>
            <a:lvl1pPr marL="228600" indent="-228600" defTabSz="914377">
              <a:lnSpc>
                <a:spcPct val="90000"/>
              </a:lnSpc>
              <a:spcBef>
                <a:spcPts val="1600"/>
              </a:spcBef>
              <a:buSzPct val="123000"/>
              <a:buFontTx/>
              <a:defRPr sz="1800">
                <a:latin typeface="Akrobat"/>
                <a:ea typeface="Akrobat"/>
                <a:cs typeface="Akrobat"/>
                <a:sym typeface="Akrobat"/>
              </a:defRPr>
            </a:lvl1pPr>
            <a:lvl2pPr marL="838200" indent="-228600" defTabSz="914377">
              <a:lnSpc>
                <a:spcPct val="90000"/>
              </a:lnSpc>
              <a:spcBef>
                <a:spcPts val="1600"/>
              </a:spcBef>
              <a:buSzPct val="123000"/>
              <a:buFontTx/>
              <a:buChar char="•"/>
              <a:defRPr sz="1800">
                <a:latin typeface="Akrobat"/>
                <a:ea typeface="Akrobat"/>
                <a:cs typeface="Akrobat"/>
                <a:sym typeface="Akrobat"/>
              </a:defRPr>
            </a:lvl2pPr>
            <a:lvl3pPr marL="1447800" indent="-228600" defTabSz="914377">
              <a:lnSpc>
                <a:spcPct val="90000"/>
              </a:lnSpc>
              <a:spcBef>
                <a:spcPts val="1600"/>
              </a:spcBef>
              <a:buSzPct val="123000"/>
              <a:buFontTx/>
              <a:defRPr sz="1800">
                <a:latin typeface="Akrobat"/>
                <a:ea typeface="Akrobat"/>
                <a:cs typeface="Akrobat"/>
                <a:sym typeface="Akrobat"/>
              </a:defRPr>
            </a:lvl3pPr>
            <a:lvl4pPr marL="2057400" indent="-228600" defTabSz="914377">
              <a:lnSpc>
                <a:spcPct val="90000"/>
              </a:lnSpc>
              <a:spcBef>
                <a:spcPts val="1600"/>
              </a:spcBef>
              <a:buSzPct val="123000"/>
              <a:buFontTx/>
              <a:buChar char="•"/>
              <a:defRPr sz="1800">
                <a:latin typeface="Akrobat"/>
                <a:ea typeface="Akrobat"/>
                <a:cs typeface="Akrobat"/>
                <a:sym typeface="Akrobat"/>
              </a:defRPr>
            </a:lvl4pPr>
            <a:lvl5pPr marL="2667000" indent="-228600" defTabSz="914377">
              <a:lnSpc>
                <a:spcPct val="90000"/>
              </a:lnSpc>
              <a:spcBef>
                <a:spcPts val="1600"/>
              </a:spcBef>
              <a:buSzPct val="123000"/>
              <a:buFontTx/>
              <a:buChar char="•"/>
              <a:defRPr sz="1800">
                <a:latin typeface="Akrobat"/>
                <a:ea typeface="Akrobat"/>
                <a:cs typeface="Akrobat"/>
                <a:sym typeface="Akrobat"/>
              </a:defRPr>
            </a:lvl5pPr>
          </a:lstStyle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0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4506156" y="4918849"/>
            <a:ext cx="127001" cy="127001"/>
          </a:xfrm>
          <a:prstGeom prst="rect">
            <a:avLst/>
          </a:prstGeom>
        </p:spPr>
        <p:txBody>
          <a:bodyPr lIns="19050" tIns="19050" rIns="19050" bIns="19050" anchor="b"/>
          <a:lstStyle>
            <a:lvl1pPr algn="ctr" defTabSz="219075">
              <a:defRPr sz="600">
                <a:solidFill>
                  <a:srgbClr val="000000"/>
                </a:solidFill>
                <a:latin typeface="Akrobat"/>
                <a:ea typeface="Akrobat"/>
                <a:cs typeface="Akrobat"/>
                <a:sym typeface="Akroba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57175" y="798910"/>
            <a:ext cx="2914650" cy="55125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514350" y="1457325"/>
            <a:ext cx="2400300" cy="65722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71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200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2022/6/23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7115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2022/6/23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5536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0867" y="1652588"/>
            <a:ext cx="2914650" cy="510778"/>
          </a:xfrm>
        </p:spPr>
        <p:txBody>
          <a:bodyPr anchor="t"/>
          <a:lstStyle>
            <a:lvl1pPr algn="l">
              <a:defRPr sz="15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70867" y="1090018"/>
            <a:ext cx="2914650" cy="562570"/>
          </a:xfrm>
        </p:spPr>
        <p:txBody>
          <a:bodyPr anchor="b"/>
          <a:lstStyle>
            <a:lvl1pPr marL="0" indent="0">
              <a:buNone/>
              <a:defRPr sz="750">
                <a:solidFill>
                  <a:schemeClr val="tx1">
                    <a:tint val="75000"/>
                  </a:schemeClr>
                </a:solidFill>
              </a:defRPr>
            </a:lvl1pPr>
            <a:lvl2pPr marL="171450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2pPr>
            <a:lvl3pPr marL="342900" indent="0">
              <a:buNone/>
              <a:defRPr sz="600">
                <a:solidFill>
                  <a:schemeClr val="tx1">
                    <a:tint val="75000"/>
                  </a:schemeClr>
                </a:solidFill>
              </a:defRPr>
            </a:lvl3pPr>
            <a:lvl4pPr marL="514350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4pPr>
            <a:lvl5pPr marL="685800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5pPr>
            <a:lvl6pPr marL="857250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6pPr>
            <a:lvl7pPr marL="1028700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7pPr>
            <a:lvl8pPr marL="1200150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8pPr>
            <a:lvl9pPr marL="1371600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2022/6/23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04269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71450" y="600075"/>
            <a:ext cx="1514475" cy="1697236"/>
          </a:xfrm>
        </p:spPr>
        <p:txBody>
          <a:bodyPr/>
          <a:lstStyle>
            <a:lvl1pPr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743075" y="600075"/>
            <a:ext cx="1514475" cy="1697236"/>
          </a:xfrm>
        </p:spPr>
        <p:txBody>
          <a:bodyPr/>
          <a:lstStyle>
            <a:lvl1pPr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2022/6/23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8707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1450" y="575667"/>
            <a:ext cx="1515071" cy="239911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750" b="1"/>
            </a:lvl2pPr>
            <a:lvl3pPr marL="342900" indent="0">
              <a:buNone/>
              <a:defRPr sz="675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71450" y="815578"/>
            <a:ext cx="1515071" cy="1481733"/>
          </a:xfrm>
        </p:spPr>
        <p:txBody>
          <a:bodyPr/>
          <a:lstStyle>
            <a:lvl1pPr>
              <a:defRPr sz="900"/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1741884" y="575667"/>
            <a:ext cx="1515666" cy="239911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750" b="1"/>
            </a:lvl2pPr>
            <a:lvl3pPr marL="342900" indent="0">
              <a:buNone/>
              <a:defRPr sz="675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1741884" y="815578"/>
            <a:ext cx="1515666" cy="1481733"/>
          </a:xfrm>
        </p:spPr>
        <p:txBody>
          <a:bodyPr/>
          <a:lstStyle>
            <a:lvl1pPr>
              <a:defRPr sz="900"/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2022/6/23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3399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2022/6/23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52184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2022/6/23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9496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1450" y="102394"/>
            <a:ext cx="1128117" cy="435769"/>
          </a:xfrm>
        </p:spPr>
        <p:txBody>
          <a:bodyPr anchor="b"/>
          <a:lstStyle>
            <a:lvl1pPr algn="l">
              <a:defRPr sz="75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340644" y="102394"/>
            <a:ext cx="1916906" cy="2194917"/>
          </a:xfrm>
        </p:spPr>
        <p:txBody>
          <a:bodyPr/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750"/>
            </a:lvl4pPr>
            <a:lvl5pPr>
              <a:defRPr sz="750"/>
            </a:lvl5pPr>
            <a:lvl6pPr>
              <a:defRPr sz="750"/>
            </a:lvl6pPr>
            <a:lvl7pPr>
              <a:defRPr sz="750"/>
            </a:lvl7pPr>
            <a:lvl8pPr>
              <a:defRPr sz="750"/>
            </a:lvl8pPr>
            <a:lvl9pPr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1450" y="538163"/>
            <a:ext cx="1128117" cy="1759149"/>
          </a:xfrm>
        </p:spPr>
        <p:txBody>
          <a:bodyPr/>
          <a:lstStyle>
            <a:lvl1pPr marL="0" indent="0">
              <a:buNone/>
              <a:defRPr sz="525"/>
            </a:lvl1pPr>
            <a:lvl2pPr marL="171450" indent="0">
              <a:buNone/>
              <a:defRPr sz="450"/>
            </a:lvl2pPr>
            <a:lvl3pPr marL="342900" indent="0">
              <a:buNone/>
              <a:defRPr sz="375"/>
            </a:lvl3pPr>
            <a:lvl4pPr marL="514350" indent="0">
              <a:buNone/>
              <a:defRPr sz="338"/>
            </a:lvl4pPr>
            <a:lvl5pPr marL="685800" indent="0">
              <a:buNone/>
              <a:defRPr sz="338"/>
            </a:lvl5pPr>
            <a:lvl6pPr marL="857250" indent="0">
              <a:buNone/>
              <a:defRPr sz="338"/>
            </a:lvl6pPr>
            <a:lvl7pPr marL="1028700" indent="0">
              <a:buNone/>
              <a:defRPr sz="338"/>
            </a:lvl7pPr>
            <a:lvl8pPr marL="1200150" indent="0">
              <a:buNone/>
              <a:defRPr sz="338"/>
            </a:lvl8pPr>
            <a:lvl9pPr marL="1371600" indent="0">
              <a:buNone/>
              <a:defRPr sz="33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2022/6/23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4251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9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57200" y="1200150"/>
            <a:ext cx="4038600" cy="339447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54" indent="-333366">
              <a:spcBef>
                <a:spcPts val="600"/>
              </a:spcBef>
              <a:defRPr sz="2800"/>
            </a:lvl2pPr>
            <a:lvl3pPr marL="1234409" indent="-320031">
              <a:spcBef>
                <a:spcPts val="600"/>
              </a:spcBef>
              <a:defRPr sz="2800"/>
            </a:lvl3pPr>
            <a:lvl4pPr marL="1727156" indent="-355590">
              <a:spcBef>
                <a:spcPts val="600"/>
              </a:spcBef>
              <a:defRPr sz="2800"/>
            </a:lvl4pPr>
            <a:lvl5pPr marL="2184344" indent="-355590">
              <a:spcBef>
                <a:spcPts val="600"/>
              </a:spcBef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2108" y="1800225"/>
            <a:ext cx="2057400" cy="212527"/>
          </a:xfrm>
        </p:spPr>
        <p:txBody>
          <a:bodyPr anchor="b"/>
          <a:lstStyle>
            <a:lvl1pPr algn="l">
              <a:defRPr sz="75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72108" y="229791"/>
            <a:ext cx="2057400" cy="1543050"/>
          </a:xfrm>
        </p:spPr>
        <p:txBody>
          <a:bodyPr/>
          <a:lstStyle>
            <a:lvl1pPr marL="0" indent="0">
              <a:buNone/>
              <a:defRPr sz="1200"/>
            </a:lvl1pPr>
            <a:lvl2pPr marL="171450" indent="0">
              <a:buNone/>
              <a:defRPr sz="1050"/>
            </a:lvl2pPr>
            <a:lvl3pPr marL="342900" indent="0">
              <a:buNone/>
              <a:defRPr sz="900"/>
            </a:lvl3pPr>
            <a:lvl4pPr marL="514350" indent="0">
              <a:buNone/>
              <a:defRPr sz="750"/>
            </a:lvl4pPr>
            <a:lvl5pPr marL="685800" indent="0">
              <a:buNone/>
              <a:defRPr sz="750"/>
            </a:lvl5pPr>
            <a:lvl6pPr marL="857250" indent="0">
              <a:buNone/>
              <a:defRPr sz="750"/>
            </a:lvl6pPr>
            <a:lvl7pPr marL="1028700" indent="0">
              <a:buNone/>
              <a:defRPr sz="750"/>
            </a:lvl7pPr>
            <a:lvl8pPr marL="1200150" indent="0">
              <a:buNone/>
              <a:defRPr sz="750"/>
            </a:lvl8pPr>
            <a:lvl9pPr marL="1371600" indent="0">
              <a:buNone/>
              <a:defRPr sz="75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72108" y="2012752"/>
            <a:ext cx="2057400" cy="301823"/>
          </a:xfrm>
        </p:spPr>
        <p:txBody>
          <a:bodyPr/>
          <a:lstStyle>
            <a:lvl1pPr marL="0" indent="0">
              <a:buNone/>
              <a:defRPr sz="525"/>
            </a:lvl1pPr>
            <a:lvl2pPr marL="171450" indent="0">
              <a:buNone/>
              <a:defRPr sz="450"/>
            </a:lvl2pPr>
            <a:lvl3pPr marL="342900" indent="0">
              <a:buNone/>
              <a:defRPr sz="375"/>
            </a:lvl3pPr>
            <a:lvl4pPr marL="514350" indent="0">
              <a:buNone/>
              <a:defRPr sz="338"/>
            </a:lvl4pPr>
            <a:lvl5pPr marL="685800" indent="0">
              <a:buNone/>
              <a:defRPr sz="338"/>
            </a:lvl5pPr>
            <a:lvl6pPr marL="857250" indent="0">
              <a:buNone/>
              <a:defRPr sz="338"/>
            </a:lvl6pPr>
            <a:lvl7pPr marL="1028700" indent="0">
              <a:buNone/>
              <a:defRPr sz="338"/>
            </a:lvl7pPr>
            <a:lvl8pPr marL="1200150" indent="0">
              <a:buNone/>
              <a:defRPr sz="338"/>
            </a:lvl8pPr>
            <a:lvl9pPr marL="1371600" indent="0">
              <a:buNone/>
              <a:defRPr sz="33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2022/6/23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49249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2022/6/23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02039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2486025" y="102989"/>
            <a:ext cx="771525" cy="2194322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71450" y="102989"/>
            <a:ext cx="2257425" cy="2194322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2022/6/23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577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57200" y="1151334"/>
            <a:ext cx="4040188" cy="47982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189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378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565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754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Текст 4"/>
          <p:cNvSpPr>
            <a:spLocks noGrp="1"/>
          </p:cNvSpPr>
          <p:nvPr>
            <p:ph type="body" sz="quarter" idx="21"/>
          </p:nvPr>
        </p:nvSpPr>
        <p:spPr>
          <a:xfrm>
            <a:off x="4645033" y="1151334"/>
            <a:ext cx="4041776" cy="47982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15" y="204786"/>
            <a:ext cx="3008315" cy="8715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3575050" y="204796"/>
            <a:ext cx="5111750" cy="4389836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Текст 3"/>
          <p:cNvSpPr>
            <a:spLocks noGrp="1"/>
          </p:cNvSpPr>
          <p:nvPr>
            <p:ph type="body" sz="half" idx="21"/>
          </p:nvPr>
        </p:nvSpPr>
        <p:spPr>
          <a:xfrm>
            <a:off x="457215" y="1076328"/>
            <a:ext cx="3008315" cy="3518297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92288" y="3600451"/>
            <a:ext cx="5486401" cy="42505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83" name="Рисунок 2"/>
          <p:cNvSpPr>
            <a:spLocks noGrp="1"/>
          </p:cNvSpPr>
          <p:nvPr>
            <p:ph type="pic" sz="half" idx="21"/>
          </p:nvPr>
        </p:nvSpPr>
        <p:spPr>
          <a:xfrm>
            <a:off x="1792288" y="459581"/>
            <a:ext cx="5486401" cy="30861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792288" y="4025510"/>
            <a:ext cx="5486401" cy="60364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189">
              <a:spcBef>
                <a:spcPts val="300"/>
              </a:spcBef>
              <a:buSzTx/>
              <a:buFontTx/>
              <a:buNone/>
              <a:defRPr sz="1400"/>
            </a:lvl2pPr>
            <a:lvl3pPr marL="0" indent="914378">
              <a:spcBef>
                <a:spcPts val="300"/>
              </a:spcBef>
              <a:buSzTx/>
              <a:buFontTx/>
              <a:buNone/>
              <a:defRPr sz="1400"/>
            </a:lvl3pPr>
            <a:lvl4pPr marL="0" indent="1371565">
              <a:spcBef>
                <a:spcPts val="300"/>
              </a:spcBef>
              <a:buSzTx/>
              <a:buFontTx/>
              <a:buNone/>
              <a:defRPr sz="1400"/>
            </a:lvl4pPr>
            <a:lvl5pPr marL="0" indent="1828754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28178" y="4780034"/>
            <a:ext cx="258623" cy="24830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</p:sldLayoutIdLst>
  <p:transition spd="med"/>
  <p:txStyles>
    <p:titleStyle>
      <a:lvl1pPr marL="0" marR="0" indent="0" algn="ct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892" marR="0" indent="-342892" algn="l" defTabSz="914378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51" marR="0" indent="-326563" algn="l" defTabSz="914378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169" marR="0" indent="-304791" algn="l" defTabSz="914378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16" marR="0" indent="-365750" algn="l" defTabSz="914378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04" marR="0" indent="-365750" algn="l" defTabSz="914378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693" marR="0" indent="-365750" algn="l" defTabSz="914378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882" marR="0" indent="-365750" algn="l" defTabSz="914378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071" marR="0" indent="-365750" algn="l" defTabSz="914378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259" marR="0" indent="-365750" algn="l" defTabSz="914378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189" algn="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378" algn="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565" algn="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754" algn="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5943" algn="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131" algn="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319" algn="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508" algn="r" defTabSz="91437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71450" y="102989"/>
            <a:ext cx="3086100" cy="428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1450" y="600075"/>
            <a:ext cx="3086100" cy="1697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71450" y="2383631"/>
            <a:ext cx="800100" cy="1369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2022/6/23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1171575" y="2383631"/>
            <a:ext cx="1085850" cy="1369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2457450" y="2383631"/>
            <a:ext cx="800100" cy="1369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179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16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3429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78606" indent="-107156" algn="l" defTabSz="342900" rtl="0" eaLnBrk="1" latinLnBrk="0" hangingPunct="1">
        <a:spcBef>
          <a:spcPct val="20000"/>
        </a:spcBef>
        <a:buFont typeface="Arial" pitchFamily="34" charset="0"/>
        <a:buChar char="–"/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428625" indent="-85725" algn="l" defTabSz="342900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00075" indent="-85725" algn="l" defTabSz="342900" rtl="0" eaLnBrk="1" latinLnBrk="0" hangingPunct="1">
        <a:spcBef>
          <a:spcPct val="20000"/>
        </a:spcBef>
        <a:buFont typeface="Arial" pitchFamily="34" charset="0"/>
        <a:buChar char="–"/>
        <a:defRPr sz="750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indent="-85725" algn="l" defTabSz="342900" rtl="0" eaLnBrk="1" latinLnBrk="0" hangingPunct="1">
        <a:spcBef>
          <a:spcPct val="20000"/>
        </a:spcBef>
        <a:buFont typeface="Arial" pitchFamily="34" charset="0"/>
        <a:buChar char="»"/>
        <a:defRPr sz="750" kern="1200">
          <a:solidFill>
            <a:schemeClr val="tx1"/>
          </a:solidFill>
          <a:latin typeface="+mn-lt"/>
          <a:ea typeface="+mn-ea"/>
          <a:cs typeface="+mn-cs"/>
        </a:defRPr>
      </a:lvl5pPr>
      <a:lvl6pPr marL="942975" indent="-85725" algn="l" defTabSz="342900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6pPr>
      <a:lvl7pPr marL="1114425" indent="-85725" algn="l" defTabSz="342900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7pPr>
      <a:lvl8pPr marL="1285875" indent="-85725" algn="l" defTabSz="342900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8pPr>
      <a:lvl9pPr marL="1457325" indent="-85725" algn="l" defTabSz="342900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81.jp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3.jpg"/><Relationship Id="rId18" Type="http://schemas.openxmlformats.org/officeDocument/2006/relationships/image" Target="../media/image98.jpg"/><Relationship Id="rId26" Type="http://schemas.openxmlformats.org/officeDocument/2006/relationships/image" Target="../media/image106.jpg"/><Relationship Id="rId39" Type="http://schemas.openxmlformats.org/officeDocument/2006/relationships/image" Target="../media/image119.jpg"/><Relationship Id="rId21" Type="http://schemas.openxmlformats.org/officeDocument/2006/relationships/image" Target="../media/image101.jpg"/><Relationship Id="rId34" Type="http://schemas.openxmlformats.org/officeDocument/2006/relationships/image" Target="../media/image114.jpg"/><Relationship Id="rId42" Type="http://schemas.openxmlformats.org/officeDocument/2006/relationships/image" Target="../media/image122.jpg"/><Relationship Id="rId7" Type="http://schemas.openxmlformats.org/officeDocument/2006/relationships/image" Target="../media/image87.jpg"/><Relationship Id="rId2" Type="http://schemas.openxmlformats.org/officeDocument/2006/relationships/image" Target="../media/image82.jpg"/><Relationship Id="rId16" Type="http://schemas.openxmlformats.org/officeDocument/2006/relationships/image" Target="../media/image96.jpg"/><Relationship Id="rId29" Type="http://schemas.openxmlformats.org/officeDocument/2006/relationships/image" Target="../media/image109.jp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86.jpg"/><Relationship Id="rId11" Type="http://schemas.openxmlformats.org/officeDocument/2006/relationships/image" Target="../media/image91.jpg"/><Relationship Id="rId24" Type="http://schemas.openxmlformats.org/officeDocument/2006/relationships/image" Target="../media/image104.jpg"/><Relationship Id="rId32" Type="http://schemas.openxmlformats.org/officeDocument/2006/relationships/image" Target="../media/image112.jpg"/><Relationship Id="rId37" Type="http://schemas.openxmlformats.org/officeDocument/2006/relationships/image" Target="../media/image117.jpg"/><Relationship Id="rId40" Type="http://schemas.openxmlformats.org/officeDocument/2006/relationships/image" Target="../media/image120.jpg"/><Relationship Id="rId45" Type="http://schemas.openxmlformats.org/officeDocument/2006/relationships/image" Target="../media/image125.jpg"/><Relationship Id="rId5" Type="http://schemas.openxmlformats.org/officeDocument/2006/relationships/image" Target="../media/image85.jpg"/><Relationship Id="rId15" Type="http://schemas.openxmlformats.org/officeDocument/2006/relationships/image" Target="../media/image95.jpg"/><Relationship Id="rId23" Type="http://schemas.openxmlformats.org/officeDocument/2006/relationships/image" Target="../media/image103.jpg"/><Relationship Id="rId28" Type="http://schemas.openxmlformats.org/officeDocument/2006/relationships/image" Target="../media/image108.jpg"/><Relationship Id="rId36" Type="http://schemas.openxmlformats.org/officeDocument/2006/relationships/image" Target="../media/image116.jpg"/><Relationship Id="rId10" Type="http://schemas.openxmlformats.org/officeDocument/2006/relationships/image" Target="../media/image90.jpg"/><Relationship Id="rId19" Type="http://schemas.openxmlformats.org/officeDocument/2006/relationships/image" Target="../media/image99.jpg"/><Relationship Id="rId31" Type="http://schemas.openxmlformats.org/officeDocument/2006/relationships/image" Target="../media/image111.jpg"/><Relationship Id="rId44" Type="http://schemas.openxmlformats.org/officeDocument/2006/relationships/image" Target="../media/image124.jpg"/><Relationship Id="rId4" Type="http://schemas.openxmlformats.org/officeDocument/2006/relationships/image" Target="../media/image84.jpg"/><Relationship Id="rId9" Type="http://schemas.openxmlformats.org/officeDocument/2006/relationships/image" Target="../media/image89.jpg"/><Relationship Id="rId14" Type="http://schemas.openxmlformats.org/officeDocument/2006/relationships/image" Target="../media/image94.jpg"/><Relationship Id="rId22" Type="http://schemas.openxmlformats.org/officeDocument/2006/relationships/image" Target="../media/image102.jpg"/><Relationship Id="rId27" Type="http://schemas.openxmlformats.org/officeDocument/2006/relationships/image" Target="../media/image107.jpg"/><Relationship Id="rId30" Type="http://schemas.openxmlformats.org/officeDocument/2006/relationships/image" Target="../media/image110.jpg"/><Relationship Id="rId35" Type="http://schemas.openxmlformats.org/officeDocument/2006/relationships/image" Target="../media/image115.jpg"/><Relationship Id="rId43" Type="http://schemas.openxmlformats.org/officeDocument/2006/relationships/image" Target="../media/image123.jpg"/><Relationship Id="rId8" Type="http://schemas.openxmlformats.org/officeDocument/2006/relationships/image" Target="../media/image88.jpg"/><Relationship Id="rId3" Type="http://schemas.openxmlformats.org/officeDocument/2006/relationships/image" Target="../media/image83.jpg"/><Relationship Id="rId12" Type="http://schemas.openxmlformats.org/officeDocument/2006/relationships/image" Target="../media/image92.jpg"/><Relationship Id="rId17" Type="http://schemas.openxmlformats.org/officeDocument/2006/relationships/image" Target="../media/image97.jpg"/><Relationship Id="rId25" Type="http://schemas.openxmlformats.org/officeDocument/2006/relationships/image" Target="../media/image105.jpg"/><Relationship Id="rId33" Type="http://schemas.openxmlformats.org/officeDocument/2006/relationships/image" Target="../media/image113.jpg"/><Relationship Id="rId38" Type="http://schemas.openxmlformats.org/officeDocument/2006/relationships/image" Target="../media/image118.jpg"/><Relationship Id="rId46" Type="http://schemas.openxmlformats.org/officeDocument/2006/relationships/image" Target="../media/image126.jpg"/><Relationship Id="rId20" Type="http://schemas.openxmlformats.org/officeDocument/2006/relationships/image" Target="../media/image100.jpg"/><Relationship Id="rId41" Type="http://schemas.openxmlformats.org/officeDocument/2006/relationships/image" Target="../media/image121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g"/><Relationship Id="rId13" Type="http://schemas.openxmlformats.org/officeDocument/2006/relationships/image" Target="../media/image139.jpg"/><Relationship Id="rId18" Type="http://schemas.openxmlformats.org/officeDocument/2006/relationships/image" Target="../media/image144.jpg"/><Relationship Id="rId3" Type="http://schemas.openxmlformats.org/officeDocument/2006/relationships/image" Target="../media/image129.jpg"/><Relationship Id="rId7" Type="http://schemas.openxmlformats.org/officeDocument/2006/relationships/image" Target="../media/image133.jpg"/><Relationship Id="rId12" Type="http://schemas.openxmlformats.org/officeDocument/2006/relationships/image" Target="../media/image138.jpg"/><Relationship Id="rId17" Type="http://schemas.openxmlformats.org/officeDocument/2006/relationships/image" Target="../media/image143.jpg"/><Relationship Id="rId2" Type="http://schemas.openxmlformats.org/officeDocument/2006/relationships/image" Target="../media/image128.jpg"/><Relationship Id="rId16" Type="http://schemas.openxmlformats.org/officeDocument/2006/relationships/image" Target="../media/image142.jp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32.jpg"/><Relationship Id="rId11" Type="http://schemas.openxmlformats.org/officeDocument/2006/relationships/image" Target="../media/image137.jpg"/><Relationship Id="rId5" Type="http://schemas.openxmlformats.org/officeDocument/2006/relationships/image" Target="../media/image131.jpg"/><Relationship Id="rId15" Type="http://schemas.openxmlformats.org/officeDocument/2006/relationships/image" Target="../media/image141.jpg"/><Relationship Id="rId10" Type="http://schemas.openxmlformats.org/officeDocument/2006/relationships/image" Target="../media/image136.jpg"/><Relationship Id="rId4" Type="http://schemas.openxmlformats.org/officeDocument/2006/relationships/image" Target="../media/image130.jpg"/><Relationship Id="rId9" Type="http://schemas.openxmlformats.org/officeDocument/2006/relationships/image" Target="../media/image135.jpg"/><Relationship Id="rId14" Type="http://schemas.openxmlformats.org/officeDocument/2006/relationships/image" Target="../media/image140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g"/><Relationship Id="rId13" Type="http://schemas.openxmlformats.org/officeDocument/2006/relationships/image" Target="../media/image157.jpg"/><Relationship Id="rId18" Type="http://schemas.openxmlformats.org/officeDocument/2006/relationships/image" Target="../media/image162.jpg"/><Relationship Id="rId26" Type="http://schemas.openxmlformats.org/officeDocument/2006/relationships/image" Target="../media/image170.jpg"/><Relationship Id="rId3" Type="http://schemas.openxmlformats.org/officeDocument/2006/relationships/image" Target="../media/image147.jpg"/><Relationship Id="rId21" Type="http://schemas.openxmlformats.org/officeDocument/2006/relationships/image" Target="../media/image165.jpg"/><Relationship Id="rId7" Type="http://schemas.openxmlformats.org/officeDocument/2006/relationships/image" Target="../media/image151.jpg"/><Relationship Id="rId12" Type="http://schemas.openxmlformats.org/officeDocument/2006/relationships/image" Target="../media/image156.jpg"/><Relationship Id="rId17" Type="http://schemas.openxmlformats.org/officeDocument/2006/relationships/image" Target="../media/image161.jpg"/><Relationship Id="rId25" Type="http://schemas.openxmlformats.org/officeDocument/2006/relationships/image" Target="../media/image169.jpg"/><Relationship Id="rId2" Type="http://schemas.openxmlformats.org/officeDocument/2006/relationships/image" Target="../media/image146.jpg"/><Relationship Id="rId16" Type="http://schemas.openxmlformats.org/officeDocument/2006/relationships/image" Target="../media/image160.jpg"/><Relationship Id="rId20" Type="http://schemas.openxmlformats.org/officeDocument/2006/relationships/image" Target="../media/image164.jpg"/><Relationship Id="rId29" Type="http://schemas.openxmlformats.org/officeDocument/2006/relationships/image" Target="../media/image173.jp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50.jpg"/><Relationship Id="rId11" Type="http://schemas.openxmlformats.org/officeDocument/2006/relationships/image" Target="../media/image155.jpg"/><Relationship Id="rId24" Type="http://schemas.openxmlformats.org/officeDocument/2006/relationships/image" Target="../media/image168.jpg"/><Relationship Id="rId5" Type="http://schemas.openxmlformats.org/officeDocument/2006/relationships/image" Target="../media/image149.jpg"/><Relationship Id="rId15" Type="http://schemas.openxmlformats.org/officeDocument/2006/relationships/image" Target="../media/image159.jpg"/><Relationship Id="rId23" Type="http://schemas.openxmlformats.org/officeDocument/2006/relationships/image" Target="../media/image167.jpg"/><Relationship Id="rId28" Type="http://schemas.openxmlformats.org/officeDocument/2006/relationships/image" Target="../media/image172.jpg"/><Relationship Id="rId10" Type="http://schemas.openxmlformats.org/officeDocument/2006/relationships/image" Target="../media/image154.jpg"/><Relationship Id="rId19" Type="http://schemas.openxmlformats.org/officeDocument/2006/relationships/image" Target="../media/image163.jpg"/><Relationship Id="rId4" Type="http://schemas.openxmlformats.org/officeDocument/2006/relationships/image" Target="../media/image148.jpg"/><Relationship Id="rId9" Type="http://schemas.openxmlformats.org/officeDocument/2006/relationships/image" Target="../media/image153.jpg"/><Relationship Id="rId14" Type="http://schemas.openxmlformats.org/officeDocument/2006/relationships/image" Target="../media/image158.jpg"/><Relationship Id="rId22" Type="http://schemas.openxmlformats.org/officeDocument/2006/relationships/image" Target="../media/image166.jpg"/><Relationship Id="rId27" Type="http://schemas.openxmlformats.org/officeDocument/2006/relationships/image" Target="../media/image171.jpg"/><Relationship Id="rId30" Type="http://schemas.openxmlformats.org/officeDocument/2006/relationships/image" Target="../media/image174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g"/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jpg"/><Relationship Id="rId3" Type="http://schemas.openxmlformats.org/officeDocument/2006/relationships/image" Target="../media/image180.jpg"/><Relationship Id="rId7" Type="http://schemas.openxmlformats.org/officeDocument/2006/relationships/image" Target="../media/image184.jpg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83.jpg"/><Relationship Id="rId11" Type="http://schemas.openxmlformats.org/officeDocument/2006/relationships/image" Target="../media/image188.jpg"/><Relationship Id="rId5" Type="http://schemas.openxmlformats.org/officeDocument/2006/relationships/image" Target="../media/image182.jpg"/><Relationship Id="rId10" Type="http://schemas.openxmlformats.org/officeDocument/2006/relationships/image" Target="../media/image187.jpg"/><Relationship Id="rId4" Type="http://schemas.openxmlformats.org/officeDocument/2006/relationships/image" Target="../media/image181.jpg"/><Relationship Id="rId9" Type="http://schemas.openxmlformats.org/officeDocument/2006/relationships/image" Target="../media/image186.jp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0.jpg"/><Relationship Id="rId18" Type="http://schemas.openxmlformats.org/officeDocument/2006/relationships/image" Target="../media/image205.jpg"/><Relationship Id="rId26" Type="http://schemas.openxmlformats.org/officeDocument/2006/relationships/image" Target="../media/image213.jpg"/><Relationship Id="rId3" Type="http://schemas.openxmlformats.org/officeDocument/2006/relationships/image" Target="../media/image190.jpg"/><Relationship Id="rId21" Type="http://schemas.openxmlformats.org/officeDocument/2006/relationships/image" Target="../media/image208.jpg"/><Relationship Id="rId34" Type="http://schemas.openxmlformats.org/officeDocument/2006/relationships/image" Target="../media/image221.jpg"/><Relationship Id="rId7" Type="http://schemas.openxmlformats.org/officeDocument/2006/relationships/image" Target="../media/image194.jpg"/><Relationship Id="rId12" Type="http://schemas.openxmlformats.org/officeDocument/2006/relationships/image" Target="../media/image199.jpg"/><Relationship Id="rId17" Type="http://schemas.openxmlformats.org/officeDocument/2006/relationships/image" Target="../media/image204.jpg"/><Relationship Id="rId25" Type="http://schemas.openxmlformats.org/officeDocument/2006/relationships/image" Target="../media/image212.jpg"/><Relationship Id="rId33" Type="http://schemas.openxmlformats.org/officeDocument/2006/relationships/image" Target="../media/image220.jpg"/><Relationship Id="rId2" Type="http://schemas.openxmlformats.org/officeDocument/2006/relationships/image" Target="../media/image189.jpg"/><Relationship Id="rId16" Type="http://schemas.openxmlformats.org/officeDocument/2006/relationships/image" Target="../media/image203.jpg"/><Relationship Id="rId20" Type="http://schemas.openxmlformats.org/officeDocument/2006/relationships/image" Target="../media/image207.jpg"/><Relationship Id="rId29" Type="http://schemas.openxmlformats.org/officeDocument/2006/relationships/image" Target="../media/image216.jp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93.jpg"/><Relationship Id="rId11" Type="http://schemas.openxmlformats.org/officeDocument/2006/relationships/image" Target="../media/image198.jpg"/><Relationship Id="rId24" Type="http://schemas.openxmlformats.org/officeDocument/2006/relationships/image" Target="../media/image211.jpg"/><Relationship Id="rId32" Type="http://schemas.openxmlformats.org/officeDocument/2006/relationships/image" Target="../media/image219.jpg"/><Relationship Id="rId5" Type="http://schemas.openxmlformats.org/officeDocument/2006/relationships/image" Target="../media/image192.jpg"/><Relationship Id="rId15" Type="http://schemas.openxmlformats.org/officeDocument/2006/relationships/image" Target="../media/image202.jpg"/><Relationship Id="rId23" Type="http://schemas.openxmlformats.org/officeDocument/2006/relationships/image" Target="../media/image210.jpg"/><Relationship Id="rId28" Type="http://schemas.openxmlformats.org/officeDocument/2006/relationships/image" Target="../media/image215.jpg"/><Relationship Id="rId10" Type="http://schemas.openxmlformats.org/officeDocument/2006/relationships/image" Target="../media/image197.jpg"/><Relationship Id="rId19" Type="http://schemas.openxmlformats.org/officeDocument/2006/relationships/image" Target="../media/image206.jpg"/><Relationship Id="rId31" Type="http://schemas.openxmlformats.org/officeDocument/2006/relationships/image" Target="../media/image218.jpg"/><Relationship Id="rId4" Type="http://schemas.openxmlformats.org/officeDocument/2006/relationships/image" Target="../media/image191.jpg"/><Relationship Id="rId9" Type="http://schemas.openxmlformats.org/officeDocument/2006/relationships/image" Target="../media/image196.jpg"/><Relationship Id="rId14" Type="http://schemas.openxmlformats.org/officeDocument/2006/relationships/image" Target="../media/image201.jpg"/><Relationship Id="rId22" Type="http://schemas.openxmlformats.org/officeDocument/2006/relationships/image" Target="../media/image209.jpg"/><Relationship Id="rId27" Type="http://schemas.openxmlformats.org/officeDocument/2006/relationships/image" Target="../media/image214.jpg"/><Relationship Id="rId30" Type="http://schemas.openxmlformats.org/officeDocument/2006/relationships/image" Target="../media/image217.jpg"/><Relationship Id="rId8" Type="http://schemas.openxmlformats.org/officeDocument/2006/relationships/image" Target="../media/image195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jpg"/><Relationship Id="rId3" Type="http://schemas.openxmlformats.org/officeDocument/2006/relationships/image" Target="../media/image224.jpg"/><Relationship Id="rId7" Type="http://schemas.openxmlformats.org/officeDocument/2006/relationships/image" Target="../media/image228.jpg"/><Relationship Id="rId2" Type="http://schemas.openxmlformats.org/officeDocument/2006/relationships/image" Target="../media/image223.jp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27.jpg"/><Relationship Id="rId5" Type="http://schemas.openxmlformats.org/officeDocument/2006/relationships/image" Target="../media/image226.jpg"/><Relationship Id="rId4" Type="http://schemas.openxmlformats.org/officeDocument/2006/relationships/image" Target="../media/image225.jpg"/></Relationships>
</file>

<file path=ppt/slides/_rels/slide2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4.jpg"/><Relationship Id="rId21" Type="http://schemas.openxmlformats.org/officeDocument/2006/relationships/image" Target="../media/image249.jpg"/><Relationship Id="rId42" Type="http://schemas.openxmlformats.org/officeDocument/2006/relationships/image" Target="../media/image270.jpg"/><Relationship Id="rId47" Type="http://schemas.openxmlformats.org/officeDocument/2006/relationships/image" Target="../media/image275.jpg"/><Relationship Id="rId63" Type="http://schemas.openxmlformats.org/officeDocument/2006/relationships/image" Target="../media/image291.jpg"/><Relationship Id="rId68" Type="http://schemas.openxmlformats.org/officeDocument/2006/relationships/image" Target="../media/image296.jpg"/><Relationship Id="rId84" Type="http://schemas.openxmlformats.org/officeDocument/2006/relationships/image" Target="../media/image312.jpg"/><Relationship Id="rId89" Type="http://schemas.openxmlformats.org/officeDocument/2006/relationships/image" Target="../media/image317.jpg"/><Relationship Id="rId16" Type="http://schemas.openxmlformats.org/officeDocument/2006/relationships/image" Target="../media/image244.jpg"/><Relationship Id="rId11" Type="http://schemas.openxmlformats.org/officeDocument/2006/relationships/image" Target="../media/image239.jpg"/><Relationship Id="rId32" Type="http://schemas.openxmlformats.org/officeDocument/2006/relationships/image" Target="../media/image260.jpg"/><Relationship Id="rId37" Type="http://schemas.openxmlformats.org/officeDocument/2006/relationships/image" Target="../media/image265.jpg"/><Relationship Id="rId53" Type="http://schemas.openxmlformats.org/officeDocument/2006/relationships/image" Target="../media/image281.jpg"/><Relationship Id="rId58" Type="http://schemas.openxmlformats.org/officeDocument/2006/relationships/image" Target="../media/image286.jpg"/><Relationship Id="rId74" Type="http://schemas.openxmlformats.org/officeDocument/2006/relationships/image" Target="../media/image302.jpg"/><Relationship Id="rId79" Type="http://schemas.openxmlformats.org/officeDocument/2006/relationships/image" Target="../media/image307.jpg"/><Relationship Id="rId102" Type="http://schemas.openxmlformats.org/officeDocument/2006/relationships/image" Target="../media/image330.jpg"/><Relationship Id="rId5" Type="http://schemas.openxmlformats.org/officeDocument/2006/relationships/image" Target="../media/image233.jpg"/><Relationship Id="rId90" Type="http://schemas.openxmlformats.org/officeDocument/2006/relationships/image" Target="../media/image318.jpg"/><Relationship Id="rId95" Type="http://schemas.openxmlformats.org/officeDocument/2006/relationships/image" Target="../media/image323.jpg"/><Relationship Id="rId22" Type="http://schemas.openxmlformats.org/officeDocument/2006/relationships/image" Target="../media/image250.jpg"/><Relationship Id="rId27" Type="http://schemas.openxmlformats.org/officeDocument/2006/relationships/image" Target="../media/image255.jpg"/><Relationship Id="rId43" Type="http://schemas.openxmlformats.org/officeDocument/2006/relationships/image" Target="../media/image271.jpg"/><Relationship Id="rId48" Type="http://schemas.openxmlformats.org/officeDocument/2006/relationships/image" Target="../media/image276.jpg"/><Relationship Id="rId64" Type="http://schemas.openxmlformats.org/officeDocument/2006/relationships/image" Target="../media/image292.jpg"/><Relationship Id="rId69" Type="http://schemas.openxmlformats.org/officeDocument/2006/relationships/image" Target="../media/image297.jpg"/><Relationship Id="rId80" Type="http://schemas.openxmlformats.org/officeDocument/2006/relationships/image" Target="../media/image308.jpg"/><Relationship Id="rId85" Type="http://schemas.openxmlformats.org/officeDocument/2006/relationships/image" Target="../media/image313.jpg"/><Relationship Id="rId12" Type="http://schemas.openxmlformats.org/officeDocument/2006/relationships/image" Target="../media/image240.jpg"/><Relationship Id="rId17" Type="http://schemas.openxmlformats.org/officeDocument/2006/relationships/image" Target="../media/image245.jpg"/><Relationship Id="rId25" Type="http://schemas.openxmlformats.org/officeDocument/2006/relationships/image" Target="../media/image253.jpg"/><Relationship Id="rId33" Type="http://schemas.openxmlformats.org/officeDocument/2006/relationships/image" Target="../media/image261.jpg"/><Relationship Id="rId38" Type="http://schemas.openxmlformats.org/officeDocument/2006/relationships/image" Target="../media/image266.jpg"/><Relationship Id="rId46" Type="http://schemas.openxmlformats.org/officeDocument/2006/relationships/image" Target="../media/image274.jpg"/><Relationship Id="rId59" Type="http://schemas.openxmlformats.org/officeDocument/2006/relationships/image" Target="../media/image287.jpg"/><Relationship Id="rId67" Type="http://schemas.openxmlformats.org/officeDocument/2006/relationships/image" Target="../media/image295.jpg"/><Relationship Id="rId103" Type="http://schemas.openxmlformats.org/officeDocument/2006/relationships/image" Target="../media/image331.jpg"/><Relationship Id="rId20" Type="http://schemas.openxmlformats.org/officeDocument/2006/relationships/image" Target="../media/image248.jpg"/><Relationship Id="rId41" Type="http://schemas.openxmlformats.org/officeDocument/2006/relationships/image" Target="../media/image269.jpg"/><Relationship Id="rId54" Type="http://schemas.openxmlformats.org/officeDocument/2006/relationships/image" Target="../media/image282.jpg"/><Relationship Id="rId62" Type="http://schemas.openxmlformats.org/officeDocument/2006/relationships/image" Target="../media/image290.jpg"/><Relationship Id="rId70" Type="http://schemas.openxmlformats.org/officeDocument/2006/relationships/image" Target="../media/image298.jpg"/><Relationship Id="rId75" Type="http://schemas.openxmlformats.org/officeDocument/2006/relationships/image" Target="../media/image303.jpg"/><Relationship Id="rId83" Type="http://schemas.openxmlformats.org/officeDocument/2006/relationships/image" Target="../media/image311.jpg"/><Relationship Id="rId88" Type="http://schemas.openxmlformats.org/officeDocument/2006/relationships/image" Target="../media/image316.jpg"/><Relationship Id="rId91" Type="http://schemas.openxmlformats.org/officeDocument/2006/relationships/image" Target="../media/image319.jpg"/><Relationship Id="rId96" Type="http://schemas.openxmlformats.org/officeDocument/2006/relationships/image" Target="../media/image324.jp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34.jpg"/><Relationship Id="rId15" Type="http://schemas.openxmlformats.org/officeDocument/2006/relationships/image" Target="../media/image243.jpg"/><Relationship Id="rId23" Type="http://schemas.openxmlformats.org/officeDocument/2006/relationships/image" Target="../media/image251.jpg"/><Relationship Id="rId28" Type="http://schemas.openxmlformats.org/officeDocument/2006/relationships/image" Target="../media/image256.jpg"/><Relationship Id="rId36" Type="http://schemas.openxmlformats.org/officeDocument/2006/relationships/image" Target="../media/image264.jpg"/><Relationship Id="rId49" Type="http://schemas.openxmlformats.org/officeDocument/2006/relationships/image" Target="../media/image277.jpg"/><Relationship Id="rId57" Type="http://schemas.openxmlformats.org/officeDocument/2006/relationships/image" Target="../media/image285.jpg"/><Relationship Id="rId10" Type="http://schemas.openxmlformats.org/officeDocument/2006/relationships/image" Target="../media/image238.jpg"/><Relationship Id="rId31" Type="http://schemas.openxmlformats.org/officeDocument/2006/relationships/image" Target="../media/image259.jpg"/><Relationship Id="rId44" Type="http://schemas.openxmlformats.org/officeDocument/2006/relationships/image" Target="../media/image272.jpg"/><Relationship Id="rId52" Type="http://schemas.openxmlformats.org/officeDocument/2006/relationships/image" Target="../media/image280.jpg"/><Relationship Id="rId60" Type="http://schemas.openxmlformats.org/officeDocument/2006/relationships/image" Target="../media/image288.jpg"/><Relationship Id="rId65" Type="http://schemas.openxmlformats.org/officeDocument/2006/relationships/image" Target="../media/image293.jpg"/><Relationship Id="rId73" Type="http://schemas.openxmlformats.org/officeDocument/2006/relationships/image" Target="../media/image301.jpg"/><Relationship Id="rId78" Type="http://schemas.openxmlformats.org/officeDocument/2006/relationships/image" Target="../media/image306.jpg"/><Relationship Id="rId81" Type="http://schemas.openxmlformats.org/officeDocument/2006/relationships/image" Target="../media/image309.jpg"/><Relationship Id="rId86" Type="http://schemas.openxmlformats.org/officeDocument/2006/relationships/image" Target="../media/image314.jpg"/><Relationship Id="rId94" Type="http://schemas.openxmlformats.org/officeDocument/2006/relationships/image" Target="../media/image322.jpg"/><Relationship Id="rId99" Type="http://schemas.openxmlformats.org/officeDocument/2006/relationships/image" Target="../media/image327.jpg"/><Relationship Id="rId101" Type="http://schemas.openxmlformats.org/officeDocument/2006/relationships/image" Target="../media/image329.jpg"/><Relationship Id="rId4" Type="http://schemas.openxmlformats.org/officeDocument/2006/relationships/image" Target="../media/image232.jpg"/><Relationship Id="rId9" Type="http://schemas.openxmlformats.org/officeDocument/2006/relationships/image" Target="../media/image237.jpg"/><Relationship Id="rId13" Type="http://schemas.openxmlformats.org/officeDocument/2006/relationships/image" Target="../media/image241.jpg"/><Relationship Id="rId18" Type="http://schemas.openxmlformats.org/officeDocument/2006/relationships/image" Target="../media/image246.jpg"/><Relationship Id="rId39" Type="http://schemas.openxmlformats.org/officeDocument/2006/relationships/image" Target="../media/image267.jpg"/><Relationship Id="rId34" Type="http://schemas.openxmlformats.org/officeDocument/2006/relationships/image" Target="../media/image262.jpg"/><Relationship Id="rId50" Type="http://schemas.openxmlformats.org/officeDocument/2006/relationships/image" Target="../media/image278.jpg"/><Relationship Id="rId55" Type="http://schemas.openxmlformats.org/officeDocument/2006/relationships/image" Target="../media/image283.jpg"/><Relationship Id="rId76" Type="http://schemas.openxmlformats.org/officeDocument/2006/relationships/image" Target="../media/image304.jpg"/><Relationship Id="rId97" Type="http://schemas.openxmlformats.org/officeDocument/2006/relationships/image" Target="../media/image325.jpg"/><Relationship Id="rId7" Type="http://schemas.openxmlformats.org/officeDocument/2006/relationships/image" Target="../media/image235.jpg"/><Relationship Id="rId71" Type="http://schemas.openxmlformats.org/officeDocument/2006/relationships/image" Target="../media/image299.jpg"/><Relationship Id="rId92" Type="http://schemas.openxmlformats.org/officeDocument/2006/relationships/image" Target="../media/image320.jpg"/><Relationship Id="rId2" Type="http://schemas.openxmlformats.org/officeDocument/2006/relationships/image" Target="../media/image230.jpg"/><Relationship Id="rId29" Type="http://schemas.openxmlformats.org/officeDocument/2006/relationships/image" Target="../media/image257.jpg"/><Relationship Id="rId24" Type="http://schemas.openxmlformats.org/officeDocument/2006/relationships/image" Target="../media/image252.jpg"/><Relationship Id="rId40" Type="http://schemas.openxmlformats.org/officeDocument/2006/relationships/image" Target="../media/image268.jpg"/><Relationship Id="rId45" Type="http://schemas.openxmlformats.org/officeDocument/2006/relationships/image" Target="../media/image273.jpg"/><Relationship Id="rId66" Type="http://schemas.openxmlformats.org/officeDocument/2006/relationships/image" Target="../media/image294.jpg"/><Relationship Id="rId87" Type="http://schemas.openxmlformats.org/officeDocument/2006/relationships/image" Target="../media/image315.jpg"/><Relationship Id="rId61" Type="http://schemas.openxmlformats.org/officeDocument/2006/relationships/image" Target="../media/image289.jpg"/><Relationship Id="rId82" Type="http://schemas.openxmlformats.org/officeDocument/2006/relationships/image" Target="../media/image310.jpg"/><Relationship Id="rId19" Type="http://schemas.openxmlformats.org/officeDocument/2006/relationships/image" Target="../media/image247.jpg"/><Relationship Id="rId14" Type="http://schemas.openxmlformats.org/officeDocument/2006/relationships/image" Target="../media/image242.jpg"/><Relationship Id="rId30" Type="http://schemas.openxmlformats.org/officeDocument/2006/relationships/image" Target="../media/image258.jpg"/><Relationship Id="rId35" Type="http://schemas.openxmlformats.org/officeDocument/2006/relationships/image" Target="../media/image263.jpg"/><Relationship Id="rId56" Type="http://schemas.openxmlformats.org/officeDocument/2006/relationships/image" Target="../media/image284.jpg"/><Relationship Id="rId77" Type="http://schemas.openxmlformats.org/officeDocument/2006/relationships/image" Target="../media/image305.jpg"/><Relationship Id="rId100" Type="http://schemas.openxmlformats.org/officeDocument/2006/relationships/image" Target="../media/image328.jpg"/><Relationship Id="rId8" Type="http://schemas.openxmlformats.org/officeDocument/2006/relationships/image" Target="../media/image236.jpg"/><Relationship Id="rId51" Type="http://schemas.openxmlformats.org/officeDocument/2006/relationships/image" Target="../media/image279.jpg"/><Relationship Id="rId72" Type="http://schemas.openxmlformats.org/officeDocument/2006/relationships/image" Target="../media/image300.jpg"/><Relationship Id="rId93" Type="http://schemas.openxmlformats.org/officeDocument/2006/relationships/image" Target="../media/image321.jpg"/><Relationship Id="rId98" Type="http://schemas.openxmlformats.org/officeDocument/2006/relationships/image" Target="../media/image326.jpg"/><Relationship Id="rId3" Type="http://schemas.openxmlformats.org/officeDocument/2006/relationships/image" Target="../media/image231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2.jpg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3.jpg"/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jpg"/><Relationship Id="rId13" Type="http://schemas.openxmlformats.org/officeDocument/2006/relationships/image" Target="../media/image345.jpg"/><Relationship Id="rId18" Type="http://schemas.openxmlformats.org/officeDocument/2006/relationships/image" Target="../media/image350.jpg"/><Relationship Id="rId26" Type="http://schemas.openxmlformats.org/officeDocument/2006/relationships/image" Target="../media/image358.jpg"/><Relationship Id="rId3" Type="http://schemas.openxmlformats.org/officeDocument/2006/relationships/image" Target="../media/image335.jpg"/><Relationship Id="rId21" Type="http://schemas.openxmlformats.org/officeDocument/2006/relationships/image" Target="../media/image353.jpg"/><Relationship Id="rId7" Type="http://schemas.openxmlformats.org/officeDocument/2006/relationships/image" Target="../media/image339.jpg"/><Relationship Id="rId12" Type="http://schemas.openxmlformats.org/officeDocument/2006/relationships/image" Target="../media/image344.jpg"/><Relationship Id="rId17" Type="http://schemas.openxmlformats.org/officeDocument/2006/relationships/image" Target="../media/image349.jpg"/><Relationship Id="rId25" Type="http://schemas.openxmlformats.org/officeDocument/2006/relationships/image" Target="../media/image357.jpg"/><Relationship Id="rId2" Type="http://schemas.openxmlformats.org/officeDocument/2006/relationships/image" Target="../media/image334.jpg"/><Relationship Id="rId16" Type="http://schemas.openxmlformats.org/officeDocument/2006/relationships/image" Target="../media/image348.jpg"/><Relationship Id="rId20" Type="http://schemas.openxmlformats.org/officeDocument/2006/relationships/image" Target="../media/image352.jpg"/><Relationship Id="rId29" Type="http://schemas.openxmlformats.org/officeDocument/2006/relationships/image" Target="../media/image361.jp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38.jpg"/><Relationship Id="rId11" Type="http://schemas.openxmlformats.org/officeDocument/2006/relationships/image" Target="../media/image343.jpg"/><Relationship Id="rId24" Type="http://schemas.openxmlformats.org/officeDocument/2006/relationships/image" Target="../media/image356.jpg"/><Relationship Id="rId5" Type="http://schemas.openxmlformats.org/officeDocument/2006/relationships/image" Target="../media/image337.jpg"/><Relationship Id="rId15" Type="http://schemas.openxmlformats.org/officeDocument/2006/relationships/image" Target="../media/image347.jpg"/><Relationship Id="rId23" Type="http://schemas.openxmlformats.org/officeDocument/2006/relationships/image" Target="../media/image355.jpg"/><Relationship Id="rId28" Type="http://schemas.openxmlformats.org/officeDocument/2006/relationships/image" Target="../media/image360.jpg"/><Relationship Id="rId10" Type="http://schemas.openxmlformats.org/officeDocument/2006/relationships/image" Target="../media/image342.jpg"/><Relationship Id="rId19" Type="http://schemas.openxmlformats.org/officeDocument/2006/relationships/image" Target="../media/image351.jpg"/><Relationship Id="rId4" Type="http://schemas.openxmlformats.org/officeDocument/2006/relationships/image" Target="../media/image336.jpg"/><Relationship Id="rId9" Type="http://schemas.openxmlformats.org/officeDocument/2006/relationships/image" Target="../media/image341.jpg"/><Relationship Id="rId14" Type="http://schemas.openxmlformats.org/officeDocument/2006/relationships/image" Target="../media/image346.jpg"/><Relationship Id="rId22" Type="http://schemas.openxmlformats.org/officeDocument/2006/relationships/image" Target="../media/image354.jpg"/><Relationship Id="rId27" Type="http://schemas.openxmlformats.org/officeDocument/2006/relationships/image" Target="../media/image359.jpg"/><Relationship Id="rId30" Type="http://schemas.openxmlformats.org/officeDocument/2006/relationships/image" Target="../media/image36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jpg"/><Relationship Id="rId18" Type="http://schemas.openxmlformats.org/officeDocument/2006/relationships/image" Target="../media/image31.jpg"/><Relationship Id="rId26" Type="http://schemas.openxmlformats.org/officeDocument/2006/relationships/image" Target="../media/image39.jpg"/><Relationship Id="rId3" Type="http://schemas.openxmlformats.org/officeDocument/2006/relationships/image" Target="../media/image16.jpg"/><Relationship Id="rId21" Type="http://schemas.openxmlformats.org/officeDocument/2006/relationships/image" Target="../media/image34.jpg"/><Relationship Id="rId34" Type="http://schemas.openxmlformats.org/officeDocument/2006/relationships/image" Target="../media/image47.jpg"/><Relationship Id="rId7" Type="http://schemas.openxmlformats.org/officeDocument/2006/relationships/image" Target="../media/image20.jpg"/><Relationship Id="rId12" Type="http://schemas.openxmlformats.org/officeDocument/2006/relationships/image" Target="../media/image25.jpg"/><Relationship Id="rId17" Type="http://schemas.openxmlformats.org/officeDocument/2006/relationships/image" Target="../media/image30.jpg"/><Relationship Id="rId25" Type="http://schemas.openxmlformats.org/officeDocument/2006/relationships/image" Target="../media/image38.jpg"/><Relationship Id="rId33" Type="http://schemas.openxmlformats.org/officeDocument/2006/relationships/image" Target="../media/image46.jpg"/><Relationship Id="rId2" Type="http://schemas.openxmlformats.org/officeDocument/2006/relationships/image" Target="../media/image15.jpg"/><Relationship Id="rId16" Type="http://schemas.openxmlformats.org/officeDocument/2006/relationships/image" Target="../media/image29.jpg"/><Relationship Id="rId20" Type="http://schemas.openxmlformats.org/officeDocument/2006/relationships/image" Target="../media/image33.jpg"/><Relationship Id="rId29" Type="http://schemas.openxmlformats.org/officeDocument/2006/relationships/image" Target="../media/image42.jp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9.jpg"/><Relationship Id="rId11" Type="http://schemas.openxmlformats.org/officeDocument/2006/relationships/image" Target="../media/image24.jpg"/><Relationship Id="rId24" Type="http://schemas.openxmlformats.org/officeDocument/2006/relationships/image" Target="../media/image37.jpg"/><Relationship Id="rId32" Type="http://schemas.openxmlformats.org/officeDocument/2006/relationships/image" Target="../media/image45.jpg"/><Relationship Id="rId5" Type="http://schemas.openxmlformats.org/officeDocument/2006/relationships/image" Target="../media/image18.jpg"/><Relationship Id="rId15" Type="http://schemas.openxmlformats.org/officeDocument/2006/relationships/image" Target="../media/image28.jpg"/><Relationship Id="rId23" Type="http://schemas.openxmlformats.org/officeDocument/2006/relationships/image" Target="../media/image36.jpg"/><Relationship Id="rId28" Type="http://schemas.openxmlformats.org/officeDocument/2006/relationships/image" Target="../media/image41.jpg"/><Relationship Id="rId10" Type="http://schemas.openxmlformats.org/officeDocument/2006/relationships/image" Target="../media/image23.jpg"/><Relationship Id="rId19" Type="http://schemas.openxmlformats.org/officeDocument/2006/relationships/image" Target="../media/image32.jpg"/><Relationship Id="rId31" Type="http://schemas.openxmlformats.org/officeDocument/2006/relationships/image" Target="../media/image44.jpg"/><Relationship Id="rId4" Type="http://schemas.openxmlformats.org/officeDocument/2006/relationships/image" Target="../media/image17.jpg"/><Relationship Id="rId9" Type="http://schemas.openxmlformats.org/officeDocument/2006/relationships/image" Target="../media/image22.jpg"/><Relationship Id="rId14" Type="http://schemas.openxmlformats.org/officeDocument/2006/relationships/image" Target="../media/image27.jpg"/><Relationship Id="rId22" Type="http://schemas.openxmlformats.org/officeDocument/2006/relationships/image" Target="../media/image35.jpg"/><Relationship Id="rId27" Type="http://schemas.openxmlformats.org/officeDocument/2006/relationships/image" Target="../media/image40.jpg"/><Relationship Id="rId30" Type="http://schemas.openxmlformats.org/officeDocument/2006/relationships/image" Target="../media/image43.jpg"/><Relationship Id="rId8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13" Type="http://schemas.openxmlformats.org/officeDocument/2006/relationships/image" Target="../media/image66.jpg"/><Relationship Id="rId18" Type="http://schemas.openxmlformats.org/officeDocument/2006/relationships/image" Target="../media/image71.jpg"/><Relationship Id="rId3" Type="http://schemas.openxmlformats.org/officeDocument/2006/relationships/image" Target="../media/image56.jpg"/><Relationship Id="rId21" Type="http://schemas.openxmlformats.org/officeDocument/2006/relationships/image" Target="../media/image74.jpg"/><Relationship Id="rId7" Type="http://schemas.openxmlformats.org/officeDocument/2006/relationships/image" Target="../media/image60.jpg"/><Relationship Id="rId12" Type="http://schemas.openxmlformats.org/officeDocument/2006/relationships/image" Target="../media/image65.jpg"/><Relationship Id="rId17" Type="http://schemas.openxmlformats.org/officeDocument/2006/relationships/image" Target="../media/image70.jpg"/><Relationship Id="rId2" Type="http://schemas.openxmlformats.org/officeDocument/2006/relationships/image" Target="../media/image55.jpg"/><Relationship Id="rId16" Type="http://schemas.openxmlformats.org/officeDocument/2006/relationships/image" Target="../media/image69.jpg"/><Relationship Id="rId20" Type="http://schemas.openxmlformats.org/officeDocument/2006/relationships/image" Target="../media/image73.jp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9.jpg"/><Relationship Id="rId11" Type="http://schemas.openxmlformats.org/officeDocument/2006/relationships/image" Target="../media/image64.jpg"/><Relationship Id="rId5" Type="http://schemas.openxmlformats.org/officeDocument/2006/relationships/image" Target="../media/image58.jpg"/><Relationship Id="rId15" Type="http://schemas.openxmlformats.org/officeDocument/2006/relationships/image" Target="../media/image68.jpg"/><Relationship Id="rId10" Type="http://schemas.openxmlformats.org/officeDocument/2006/relationships/image" Target="../media/image63.jpg"/><Relationship Id="rId19" Type="http://schemas.openxmlformats.org/officeDocument/2006/relationships/image" Target="../media/image72.jpg"/><Relationship Id="rId4" Type="http://schemas.openxmlformats.org/officeDocument/2006/relationships/image" Target="../media/image57.jpg"/><Relationship Id="rId9" Type="http://schemas.openxmlformats.org/officeDocument/2006/relationships/image" Target="../media/image62.jpg"/><Relationship Id="rId14" Type="http://schemas.openxmlformats.org/officeDocument/2006/relationships/image" Target="../media/image67.jpg"/><Relationship Id="rId22" Type="http://schemas.openxmlformats.org/officeDocument/2006/relationships/image" Target="../media/image7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C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Прямоугольник"/>
          <p:cNvSpPr/>
          <p:nvPr/>
        </p:nvSpPr>
        <p:spPr>
          <a:xfrm>
            <a:off x="-757632" y="3590102"/>
            <a:ext cx="24883925" cy="1615138"/>
          </a:xfrm>
          <a:prstGeom prst="rect">
            <a:avLst/>
          </a:prstGeom>
          <a:gradFill>
            <a:gsLst>
              <a:gs pos="0">
                <a:srgbClr val="353E65">
                  <a:alpha val="0"/>
                </a:srgbClr>
              </a:gs>
              <a:gs pos="100000">
                <a:srgbClr val="000000">
                  <a:alpha val="52293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Akrobat"/>
                <a:ea typeface="Akrobat"/>
                <a:cs typeface="Akrobat"/>
                <a:sym typeface="Akrobat"/>
              </a:defRPr>
            </a:pPr>
            <a:endParaRPr/>
          </a:p>
        </p:txBody>
      </p:sp>
      <p:grpSp>
        <p:nvGrpSpPr>
          <p:cNvPr id="2" name="Группа 1"/>
          <p:cNvGrpSpPr/>
          <p:nvPr/>
        </p:nvGrpSpPr>
        <p:grpSpPr>
          <a:xfrm>
            <a:off x="-757632" y="4578"/>
            <a:ext cx="10275950" cy="5343270"/>
            <a:chOff x="-1073625" y="0"/>
            <a:chExt cx="10275950" cy="5343270"/>
          </a:xfrm>
        </p:grpSpPr>
        <p:pic>
          <p:nvPicPr>
            <p:cNvPr id="332" name="Изображение" descr="Изображение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487074" y="0"/>
              <a:ext cx="7715251" cy="51435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34" name="Фигура"/>
            <p:cNvSpPr/>
            <p:nvPr/>
          </p:nvSpPr>
          <p:spPr>
            <a:xfrm flipH="1">
              <a:off x="-1073625" y="0"/>
              <a:ext cx="7472120" cy="5343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17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8179" y="0"/>
                  </a:lnTo>
                  <a:close/>
                </a:path>
              </a:pathLst>
            </a:custGeom>
            <a:solidFill>
              <a:srgbClr val="FFFFFF"/>
            </a:solidFill>
            <a:ln w="3175">
              <a:miter lim="400000"/>
            </a:ln>
          </p:spPr>
          <p:txBody>
            <a:bodyPr lIns="26789" tIns="26789" rIns="26789" bIns="26789" anchor="ctr"/>
            <a:lstStyle/>
            <a:p>
              <a:pPr algn="ctr" defTabSz="308074">
                <a:defRPr sz="11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338" name="Сгруппировать"/>
          <p:cNvGrpSpPr/>
          <p:nvPr/>
        </p:nvGrpSpPr>
        <p:grpSpPr>
          <a:xfrm rot="8100000">
            <a:off x="-4704011" y="-4954246"/>
            <a:ext cx="6062909" cy="6200236"/>
            <a:chOff x="0" y="0"/>
            <a:chExt cx="6062907" cy="6200234"/>
          </a:xfrm>
        </p:grpSpPr>
        <p:sp>
          <p:nvSpPr>
            <p:cNvPr id="335" name="Овал"/>
            <p:cNvSpPr/>
            <p:nvPr/>
          </p:nvSpPr>
          <p:spPr>
            <a:xfrm rot="44584">
              <a:off x="39452" y="38544"/>
              <a:ext cx="5984003" cy="6123146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alpha val="494"/>
                  </a:srgbClr>
                </a:gs>
                <a:gs pos="100000">
                  <a:srgbClr val="FFFFFF">
                    <a:alpha val="11259"/>
                  </a:srgbClr>
                </a:gs>
              </a:gsLst>
              <a:lin ang="16788936" scaled="0"/>
            </a:gradFill>
            <a:ln w="3175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>
                  <a:solidFill>
                    <a:srgbClr val="FFFFFF"/>
                  </a:solidFill>
                  <a:latin typeface="Akrobat"/>
                  <a:ea typeface="Akrobat"/>
                  <a:cs typeface="Akrobat"/>
                  <a:sym typeface="Akrobat"/>
                </a:defRPr>
              </a:pPr>
              <a:endParaRPr/>
            </a:p>
          </p:txBody>
        </p:sp>
        <p:sp>
          <p:nvSpPr>
            <p:cNvPr id="336" name="Овал"/>
            <p:cNvSpPr/>
            <p:nvPr/>
          </p:nvSpPr>
          <p:spPr>
            <a:xfrm rot="44584">
              <a:off x="902173" y="921325"/>
              <a:ext cx="4258562" cy="4357584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alpha val="4294"/>
                  </a:srgbClr>
                </a:gs>
                <a:gs pos="100000">
                  <a:srgbClr val="FFFFFF">
                    <a:alpha val="11463"/>
                  </a:srgbClr>
                </a:gs>
              </a:gsLst>
              <a:lin ang="16788936" scaled="0"/>
            </a:gradFill>
            <a:ln w="3175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>
                  <a:solidFill>
                    <a:srgbClr val="FFFFFF"/>
                  </a:solidFill>
                  <a:latin typeface="Akrobat"/>
                  <a:ea typeface="Akrobat"/>
                  <a:cs typeface="Akrobat"/>
                  <a:sym typeface="Akrobat"/>
                </a:defRPr>
              </a:pPr>
              <a:endParaRPr/>
            </a:p>
          </p:txBody>
        </p:sp>
        <p:sp>
          <p:nvSpPr>
            <p:cNvPr id="337" name="Овал"/>
            <p:cNvSpPr/>
            <p:nvPr/>
          </p:nvSpPr>
          <p:spPr>
            <a:xfrm rot="44584">
              <a:off x="1732341" y="1770796"/>
              <a:ext cx="2598227" cy="2658643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alpha val="1388"/>
                  </a:srgbClr>
                </a:gs>
                <a:gs pos="100000">
                  <a:srgbClr val="FFFFFF">
                    <a:alpha val="31635"/>
                  </a:srgbClr>
                </a:gs>
              </a:gsLst>
              <a:lin ang="16788936" scaled="0"/>
            </a:gradFill>
            <a:ln w="3175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>
                  <a:solidFill>
                    <a:srgbClr val="FFFFFF"/>
                  </a:solidFill>
                  <a:latin typeface="Akrobat"/>
                  <a:ea typeface="Akrobat"/>
                  <a:cs typeface="Akrobat"/>
                  <a:sym typeface="Akrobat"/>
                </a:defRPr>
              </a:pPr>
              <a:endParaRPr/>
            </a:p>
          </p:txBody>
        </p:sp>
      </p:grpSp>
      <p:sp>
        <p:nvSpPr>
          <p:cNvPr id="339" name="АТБ"/>
          <p:cNvSpPr txBox="1"/>
          <p:nvPr/>
        </p:nvSpPr>
        <p:spPr>
          <a:xfrm>
            <a:off x="307378" y="727168"/>
            <a:ext cx="7355098" cy="2554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defTabSz="914400">
              <a:lnSpc>
                <a:spcPct val="80000"/>
              </a:lnSpc>
              <a:defRPr sz="20000" spc="600">
                <a:solidFill>
                  <a:srgbClr val="EA5C0D"/>
                </a:solidFill>
                <a:latin typeface="Muller Bold"/>
                <a:ea typeface="Muller Bold"/>
                <a:cs typeface="Muller Bold"/>
                <a:sym typeface="Muller Bold"/>
              </a:defRPr>
            </a:lvl1pPr>
          </a:lstStyle>
          <a:p>
            <a:r>
              <a:rPr dirty="0"/>
              <a:t>АТБ</a:t>
            </a:r>
          </a:p>
        </p:txBody>
      </p:sp>
      <p:sp>
        <p:nvSpPr>
          <p:cNvPr id="340" name="партнер на Востоке…"/>
          <p:cNvSpPr txBox="1"/>
          <p:nvPr/>
        </p:nvSpPr>
        <p:spPr>
          <a:xfrm>
            <a:off x="307378" y="3369270"/>
            <a:ext cx="8927854" cy="521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lnSpc>
                <a:spcPct val="80000"/>
              </a:lnSpc>
              <a:defRPr sz="3400" spc="102">
                <a:solidFill>
                  <a:srgbClr val="3C3C3B"/>
                </a:solidFill>
                <a:latin typeface="Muller Light"/>
                <a:ea typeface="Muller Light"/>
                <a:cs typeface="Muller Light"/>
                <a:sym typeface="Muller Light"/>
              </a:defRPr>
            </a:pPr>
            <a:endParaRPr lang="ru-RU" noProof="1"/>
          </a:p>
        </p:txBody>
      </p:sp>
      <p:sp>
        <p:nvSpPr>
          <p:cNvPr id="341" name="надежный банк"/>
          <p:cNvSpPr txBox="1"/>
          <p:nvPr/>
        </p:nvSpPr>
        <p:spPr>
          <a:xfrm>
            <a:off x="307378" y="2736259"/>
            <a:ext cx="5360390" cy="1917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defTabSz="914400">
              <a:lnSpc>
                <a:spcPct val="80000"/>
              </a:lnSpc>
              <a:defRPr sz="4900" spc="146">
                <a:solidFill>
                  <a:srgbClr val="EA5C0D"/>
                </a:solidFill>
                <a:latin typeface="Muller Bold"/>
                <a:ea typeface="Muller Bold"/>
                <a:cs typeface="Muller Bold"/>
                <a:sym typeface="Muller Bold"/>
              </a:defRPr>
            </a:lvl1pPr>
          </a:lstStyle>
          <a:p>
            <a:r>
              <a:rPr lang="ru-RU" dirty="0"/>
              <a:t>Азиатско-</a:t>
            </a:r>
            <a:r>
              <a:rPr lang="ru-RU" dirty="0" err="1"/>
              <a:t>тихоокенский</a:t>
            </a:r>
            <a:r>
              <a:rPr lang="ru-RU" dirty="0"/>
              <a:t> банк</a:t>
            </a:r>
          </a:p>
        </p:txBody>
      </p:sp>
      <p:pic>
        <p:nvPicPr>
          <p:cNvPr id="342" name="Рисунок 1" descr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9825" y="4373285"/>
            <a:ext cx="2251176" cy="4990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ath88"/>
          <p:cNvSpPr/>
          <p:nvPr/>
        </p:nvSpPr>
        <p:spPr>
          <a:xfrm>
            <a:off x="0" y="5122"/>
            <a:ext cx="9144000" cy="5133235"/>
          </a:xfrm>
          <a:custGeom>
            <a:avLst/>
            <a:gdLst/>
            <a:ahLst/>
            <a:cxnLst/>
            <a:rect l="l" t="t" r="r" b="b"/>
            <a:pathLst>
              <a:path w="24384000" h="13688627">
                <a:moveTo>
                  <a:pt x="0" y="13688626"/>
                </a:moveTo>
                <a:lnTo>
                  <a:pt x="0" y="0"/>
                </a:lnTo>
                <a:lnTo>
                  <a:pt x="24384000" y="0"/>
                </a:lnTo>
                <a:lnTo>
                  <a:pt x="24384000" y="13688626"/>
                </a:lnTo>
                <a:lnTo>
                  <a:pt x="0" y="13688626"/>
                </a:lnTo>
                <a:close/>
              </a:path>
            </a:pathLst>
          </a:custGeom>
          <a:solidFill>
            <a:srgbClr val="F2F2F2">
              <a:alpha val="100000"/>
            </a:srgbClr>
          </a:solidFill>
          <a:ln w="0" cap="sq">
            <a:solidFill>
              <a:srgbClr val="F2F2F2"/>
            </a:solidFill>
            <a:prstDash val="solid"/>
          </a:ln>
        </p:spPr>
        <p:txBody>
          <a:bodyPr rtlCol="0" anchor="ctr"/>
          <a:lstStyle/>
          <a:p>
            <a:pPr algn="ctr" defTabSz="342900" hangingPunct="1"/>
            <a:endParaRPr lang="en-US" altLang="zh-CN" sz="675" kern="1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89" name="Image8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431"/>
            <a:ext cx="9144572" cy="49566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ath90"/>
          <p:cNvSpPr/>
          <p:nvPr/>
        </p:nvSpPr>
        <p:spPr>
          <a:xfrm>
            <a:off x="0" y="5122"/>
            <a:ext cx="9144000" cy="5133235"/>
          </a:xfrm>
          <a:custGeom>
            <a:avLst/>
            <a:gdLst/>
            <a:ahLst/>
            <a:cxnLst/>
            <a:rect l="l" t="t" r="r" b="b"/>
            <a:pathLst>
              <a:path w="24384000" h="13688627">
                <a:moveTo>
                  <a:pt x="0" y="13688626"/>
                </a:moveTo>
                <a:lnTo>
                  <a:pt x="0" y="0"/>
                </a:lnTo>
                <a:lnTo>
                  <a:pt x="24384000" y="0"/>
                </a:lnTo>
                <a:lnTo>
                  <a:pt x="24384000" y="13688626"/>
                </a:lnTo>
                <a:lnTo>
                  <a:pt x="0" y="13688626"/>
                </a:lnTo>
                <a:close/>
              </a:path>
            </a:pathLst>
          </a:custGeom>
          <a:solidFill>
            <a:srgbClr val="F2F2F2">
              <a:alpha val="100000"/>
            </a:srgbClr>
          </a:solidFill>
          <a:ln w="0" cap="sq">
            <a:solidFill>
              <a:srgbClr val="F2F2F2"/>
            </a:solidFill>
            <a:prstDash val="solid"/>
          </a:ln>
        </p:spPr>
        <p:txBody>
          <a:bodyPr rtlCol="0" anchor="ctr"/>
          <a:lstStyle/>
          <a:p>
            <a:pPr algn="ctr" defTabSz="342900" hangingPunct="1"/>
            <a:endParaRPr lang="en-US" altLang="zh-CN" sz="675" kern="1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91" name="Image9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717"/>
            <a:ext cx="8936654" cy="49553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Image9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2"/>
            <a:ext cx="9144572" cy="51433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Image9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5144072"/>
          </a:xfrm>
          <a:prstGeom prst="rect">
            <a:avLst/>
          </a:prstGeom>
          <a:noFill/>
        </p:spPr>
      </p:pic>
      <p:grpSp>
        <p:nvGrpSpPr>
          <p:cNvPr id="94" name="Group94"/>
          <p:cNvGrpSpPr/>
          <p:nvPr/>
        </p:nvGrpSpPr>
        <p:grpSpPr>
          <a:xfrm>
            <a:off x="0" y="524388"/>
            <a:ext cx="8891984" cy="4614351"/>
            <a:chOff x="0" y="1398367"/>
            <a:chExt cx="23711958" cy="12304935"/>
          </a:xfrm>
        </p:grpSpPr>
        <p:pic>
          <p:nvPicPr>
            <p:cNvPr id="95" name="Image9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944464"/>
              <a:ext cx="7815669" cy="7758838"/>
            </a:xfrm>
            <a:prstGeom prst="rect">
              <a:avLst/>
            </a:prstGeom>
            <a:noFill/>
          </p:spPr>
        </p:pic>
        <p:pic>
          <p:nvPicPr>
            <p:cNvPr id="96" name="Image9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07902" y="1398367"/>
              <a:ext cx="13104056" cy="1230493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ath97"/>
          <p:cNvSpPr/>
          <p:nvPr/>
        </p:nvSpPr>
        <p:spPr>
          <a:xfrm>
            <a:off x="0" y="5122"/>
            <a:ext cx="9144000" cy="5133235"/>
          </a:xfrm>
          <a:custGeom>
            <a:avLst/>
            <a:gdLst/>
            <a:ahLst/>
            <a:cxnLst/>
            <a:rect l="l" t="t" r="r" b="b"/>
            <a:pathLst>
              <a:path w="24384000" h="13688627">
                <a:moveTo>
                  <a:pt x="0" y="13688626"/>
                </a:moveTo>
                <a:lnTo>
                  <a:pt x="0" y="0"/>
                </a:lnTo>
                <a:lnTo>
                  <a:pt x="24384000" y="0"/>
                </a:lnTo>
                <a:lnTo>
                  <a:pt x="24384000" y="13688626"/>
                </a:lnTo>
                <a:lnTo>
                  <a:pt x="0" y="13688626"/>
                </a:lnTo>
                <a:close/>
              </a:path>
            </a:pathLst>
          </a:custGeom>
          <a:solidFill>
            <a:srgbClr val="F2F2F2">
              <a:alpha val="100000"/>
            </a:srgbClr>
          </a:solidFill>
          <a:ln w="0" cap="sq">
            <a:solidFill>
              <a:srgbClr val="F2F2F2"/>
            </a:solidFill>
            <a:prstDash val="solid"/>
          </a:ln>
        </p:spPr>
        <p:txBody>
          <a:bodyPr rtlCol="0" anchor="ctr"/>
          <a:lstStyle/>
          <a:p>
            <a:pPr algn="ctr" defTabSz="342900" hangingPunct="1"/>
            <a:endParaRPr lang="en-US" altLang="zh-CN" sz="675" kern="1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98" name="Group98"/>
          <p:cNvGrpSpPr/>
          <p:nvPr/>
        </p:nvGrpSpPr>
        <p:grpSpPr>
          <a:xfrm>
            <a:off x="475115" y="192479"/>
            <a:ext cx="7279370" cy="785344"/>
            <a:chOff x="1266974" y="513277"/>
            <a:chExt cx="19411652" cy="2094251"/>
          </a:xfrm>
        </p:grpSpPr>
        <p:pic>
          <p:nvPicPr>
            <p:cNvPr id="99" name="Image9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66974" y="513277"/>
              <a:ext cx="5019007" cy="2094251"/>
            </a:xfrm>
            <a:prstGeom prst="rect">
              <a:avLst/>
            </a:prstGeom>
            <a:noFill/>
          </p:spPr>
        </p:pic>
        <p:pic>
          <p:nvPicPr>
            <p:cNvPr id="100" name="Image10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69656" y="2007138"/>
              <a:ext cx="484602" cy="600390"/>
            </a:xfrm>
            <a:prstGeom prst="rect">
              <a:avLst/>
            </a:prstGeom>
            <a:noFill/>
          </p:spPr>
        </p:pic>
        <p:pic>
          <p:nvPicPr>
            <p:cNvPr id="101" name="Image10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92723" y="2007138"/>
              <a:ext cx="1897897" cy="600390"/>
            </a:xfrm>
            <a:prstGeom prst="rect">
              <a:avLst/>
            </a:prstGeom>
            <a:noFill/>
          </p:spPr>
        </p:pic>
        <p:pic>
          <p:nvPicPr>
            <p:cNvPr id="102" name="Image10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71120" y="2007138"/>
              <a:ext cx="2592036" cy="600390"/>
            </a:xfrm>
            <a:prstGeom prst="rect">
              <a:avLst/>
            </a:prstGeom>
            <a:noFill/>
          </p:spPr>
        </p:pic>
        <p:pic>
          <p:nvPicPr>
            <p:cNvPr id="103" name="Image10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35656" y="2007138"/>
              <a:ext cx="1716678" cy="600390"/>
            </a:xfrm>
            <a:prstGeom prst="rect">
              <a:avLst/>
            </a:prstGeom>
            <a:noFill/>
          </p:spPr>
        </p:pic>
        <p:pic>
          <p:nvPicPr>
            <p:cNvPr id="104" name="Image10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370806" y="2007138"/>
              <a:ext cx="2969074" cy="600390"/>
            </a:xfrm>
            <a:prstGeom prst="rect">
              <a:avLst/>
            </a:prstGeom>
            <a:noFill/>
          </p:spPr>
        </p:pic>
        <p:pic>
          <p:nvPicPr>
            <p:cNvPr id="105" name="Image10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217716" y="2007138"/>
              <a:ext cx="1607210" cy="600390"/>
            </a:xfrm>
            <a:prstGeom prst="rect">
              <a:avLst/>
            </a:prstGeom>
            <a:noFill/>
          </p:spPr>
        </p:pic>
        <p:pic>
          <p:nvPicPr>
            <p:cNvPr id="106" name="Image10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686758" y="2007138"/>
              <a:ext cx="843228" cy="600390"/>
            </a:xfrm>
            <a:prstGeom prst="rect">
              <a:avLst/>
            </a:prstGeom>
            <a:noFill/>
          </p:spPr>
        </p:pic>
        <p:pic>
          <p:nvPicPr>
            <p:cNvPr id="107" name="Image10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409086" y="2007138"/>
              <a:ext cx="1406568" cy="600390"/>
            </a:xfrm>
            <a:prstGeom prst="rect">
              <a:avLst/>
            </a:prstGeom>
            <a:noFill/>
          </p:spPr>
        </p:pic>
        <p:pic>
          <p:nvPicPr>
            <p:cNvPr id="108" name="Image10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8671136" y="2007138"/>
              <a:ext cx="2007490" cy="600390"/>
            </a:xfrm>
            <a:prstGeom prst="rect">
              <a:avLst/>
            </a:prstGeom>
            <a:noFill/>
          </p:spPr>
        </p:pic>
      </p:grpSp>
      <p:pic>
        <p:nvPicPr>
          <p:cNvPr id="109" name="Image10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00859" y="1144588"/>
            <a:ext cx="4050824" cy="3970641"/>
          </a:xfrm>
          <a:prstGeom prst="rect">
            <a:avLst/>
          </a:prstGeom>
          <a:noFill/>
        </p:spPr>
      </p:pic>
      <p:grpSp>
        <p:nvGrpSpPr>
          <p:cNvPr id="110" name="Group110"/>
          <p:cNvGrpSpPr/>
          <p:nvPr/>
        </p:nvGrpSpPr>
        <p:grpSpPr>
          <a:xfrm>
            <a:off x="479696" y="1242303"/>
            <a:ext cx="1771064" cy="225146"/>
            <a:chOff x="1279191" y="3312807"/>
            <a:chExt cx="4722836" cy="600390"/>
          </a:xfrm>
        </p:grpSpPr>
        <p:pic>
          <p:nvPicPr>
            <p:cNvPr id="111" name="Image11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279191" y="3312807"/>
              <a:ext cx="3076002" cy="600390"/>
            </a:xfrm>
            <a:prstGeom prst="rect">
              <a:avLst/>
            </a:prstGeom>
            <a:noFill/>
          </p:spPr>
        </p:pic>
        <p:pic>
          <p:nvPicPr>
            <p:cNvPr id="112" name="Image112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217534" y="3312807"/>
              <a:ext cx="1784493" cy="600390"/>
            </a:xfrm>
            <a:prstGeom prst="rect">
              <a:avLst/>
            </a:prstGeom>
            <a:noFill/>
          </p:spPr>
        </p:pic>
      </p:grpSp>
      <p:grpSp>
        <p:nvGrpSpPr>
          <p:cNvPr id="113" name="Group113"/>
          <p:cNvGrpSpPr/>
          <p:nvPr/>
        </p:nvGrpSpPr>
        <p:grpSpPr>
          <a:xfrm>
            <a:off x="492840" y="1691547"/>
            <a:ext cx="1769730" cy="371434"/>
            <a:chOff x="1314241" y="4510793"/>
            <a:chExt cx="4719280" cy="990490"/>
          </a:xfrm>
        </p:grpSpPr>
        <p:pic>
          <p:nvPicPr>
            <p:cNvPr id="114" name="Image114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314241" y="4510793"/>
              <a:ext cx="3375195" cy="600389"/>
            </a:xfrm>
            <a:prstGeom prst="rect">
              <a:avLst/>
            </a:prstGeom>
            <a:noFill/>
          </p:spPr>
        </p:pic>
        <p:pic>
          <p:nvPicPr>
            <p:cNvPr id="115" name="Image11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554317" y="4510793"/>
              <a:ext cx="1479204" cy="600389"/>
            </a:xfrm>
            <a:prstGeom prst="rect">
              <a:avLst/>
            </a:prstGeom>
            <a:noFill/>
          </p:spPr>
        </p:pic>
        <p:pic>
          <p:nvPicPr>
            <p:cNvPr id="116" name="Image116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314241" y="4900893"/>
              <a:ext cx="2348464" cy="600390"/>
            </a:xfrm>
            <a:prstGeom prst="rect">
              <a:avLst/>
            </a:prstGeom>
            <a:noFill/>
          </p:spPr>
        </p:pic>
        <p:pic>
          <p:nvPicPr>
            <p:cNvPr id="117" name="Image117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539142" y="4900893"/>
              <a:ext cx="1953011" cy="600390"/>
            </a:xfrm>
            <a:prstGeom prst="rect">
              <a:avLst/>
            </a:prstGeom>
            <a:noFill/>
          </p:spPr>
        </p:pic>
      </p:grpSp>
      <p:grpSp>
        <p:nvGrpSpPr>
          <p:cNvPr id="118" name="Group118"/>
          <p:cNvGrpSpPr/>
          <p:nvPr/>
        </p:nvGrpSpPr>
        <p:grpSpPr>
          <a:xfrm>
            <a:off x="485268" y="2311699"/>
            <a:ext cx="3025809" cy="371435"/>
            <a:chOff x="1294049" y="6164529"/>
            <a:chExt cx="8068823" cy="990493"/>
          </a:xfrm>
        </p:grpSpPr>
        <p:pic>
          <p:nvPicPr>
            <p:cNvPr id="119" name="Image119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294049" y="6164529"/>
              <a:ext cx="2218425" cy="600390"/>
            </a:xfrm>
            <a:prstGeom prst="rect">
              <a:avLst/>
            </a:prstGeom>
            <a:noFill/>
          </p:spPr>
        </p:pic>
        <p:pic>
          <p:nvPicPr>
            <p:cNvPr id="120" name="Image120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380656" y="6164529"/>
              <a:ext cx="2837892" cy="600390"/>
            </a:xfrm>
            <a:prstGeom prst="rect">
              <a:avLst/>
            </a:prstGeom>
            <a:noFill/>
          </p:spPr>
        </p:pic>
        <p:pic>
          <p:nvPicPr>
            <p:cNvPr id="121" name="Image12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6090159" y="6164529"/>
              <a:ext cx="1684168" cy="600390"/>
            </a:xfrm>
            <a:prstGeom prst="rect">
              <a:avLst/>
            </a:prstGeom>
            <a:noFill/>
          </p:spPr>
        </p:pic>
        <p:pic>
          <p:nvPicPr>
            <p:cNvPr id="122" name="Image122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7736230" y="6164529"/>
              <a:ext cx="1256306" cy="600390"/>
            </a:xfrm>
            <a:prstGeom prst="rect">
              <a:avLst/>
            </a:prstGeom>
            <a:noFill/>
          </p:spPr>
        </p:pic>
        <p:pic>
          <p:nvPicPr>
            <p:cNvPr id="123" name="Image123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294049" y="6554631"/>
              <a:ext cx="1208762" cy="600391"/>
            </a:xfrm>
            <a:prstGeom prst="rect">
              <a:avLst/>
            </a:prstGeom>
            <a:noFill/>
          </p:spPr>
        </p:pic>
        <p:pic>
          <p:nvPicPr>
            <p:cNvPr id="124" name="Image124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2393166" y="6554631"/>
              <a:ext cx="619467" cy="600391"/>
            </a:xfrm>
            <a:prstGeom prst="rect">
              <a:avLst/>
            </a:prstGeom>
            <a:noFill/>
          </p:spPr>
        </p:pic>
        <p:pic>
          <p:nvPicPr>
            <p:cNvPr id="125" name="Image125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2897578" y="6554631"/>
              <a:ext cx="1806590" cy="600391"/>
            </a:xfrm>
            <a:prstGeom prst="rect">
              <a:avLst/>
            </a:prstGeom>
            <a:noFill/>
          </p:spPr>
        </p:pic>
        <p:pic>
          <p:nvPicPr>
            <p:cNvPr id="126" name="Image126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4622639" y="6554631"/>
              <a:ext cx="2313288" cy="600391"/>
            </a:xfrm>
            <a:prstGeom prst="rect">
              <a:avLst/>
            </a:prstGeom>
            <a:noFill/>
          </p:spPr>
        </p:pic>
        <p:pic>
          <p:nvPicPr>
            <p:cNvPr id="127" name="Image127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6814014" y="6554631"/>
              <a:ext cx="2548858" cy="600391"/>
            </a:xfrm>
            <a:prstGeom prst="rect">
              <a:avLst/>
            </a:prstGeom>
            <a:noFill/>
          </p:spPr>
        </p:pic>
      </p:grpSp>
      <p:grpSp>
        <p:nvGrpSpPr>
          <p:cNvPr id="128" name="Group128"/>
          <p:cNvGrpSpPr/>
          <p:nvPr/>
        </p:nvGrpSpPr>
        <p:grpSpPr>
          <a:xfrm>
            <a:off x="493650" y="2919450"/>
            <a:ext cx="3236678" cy="517979"/>
            <a:chOff x="1316400" y="7785200"/>
            <a:chExt cx="8631142" cy="1381276"/>
          </a:xfrm>
        </p:grpSpPr>
        <p:pic>
          <p:nvPicPr>
            <p:cNvPr id="129" name="Image129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316400" y="7785200"/>
              <a:ext cx="2796619" cy="600695"/>
            </a:xfrm>
            <a:prstGeom prst="rect">
              <a:avLst/>
            </a:prstGeom>
            <a:noFill/>
          </p:spPr>
        </p:pic>
        <p:pic>
          <p:nvPicPr>
            <p:cNvPr id="130" name="Image130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3969772" y="7785200"/>
              <a:ext cx="1616864" cy="600695"/>
            </a:xfrm>
            <a:prstGeom prst="rect">
              <a:avLst/>
            </a:prstGeom>
            <a:noFill/>
          </p:spPr>
        </p:pic>
        <p:pic>
          <p:nvPicPr>
            <p:cNvPr id="131" name="Image131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1316400" y="8175986"/>
              <a:ext cx="2669880" cy="600390"/>
            </a:xfrm>
            <a:prstGeom prst="rect">
              <a:avLst/>
            </a:prstGeom>
            <a:noFill/>
          </p:spPr>
        </p:pic>
        <p:pic>
          <p:nvPicPr>
            <p:cNvPr id="132" name="Image132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3870718" y="8175986"/>
              <a:ext cx="2157850" cy="600390"/>
            </a:xfrm>
            <a:prstGeom prst="rect">
              <a:avLst/>
            </a:prstGeom>
            <a:noFill/>
          </p:spPr>
        </p:pic>
        <p:pic>
          <p:nvPicPr>
            <p:cNvPr id="133" name="Image133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5947800" y="8175986"/>
              <a:ext cx="1922152" cy="600390"/>
            </a:xfrm>
            <a:prstGeom prst="rect">
              <a:avLst/>
            </a:prstGeom>
            <a:noFill/>
          </p:spPr>
        </p:pic>
        <p:pic>
          <p:nvPicPr>
            <p:cNvPr id="134" name="Image134"/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7744738" y="8175986"/>
              <a:ext cx="2202804" cy="600390"/>
            </a:xfrm>
            <a:prstGeom prst="rect">
              <a:avLst/>
            </a:prstGeom>
            <a:noFill/>
          </p:spPr>
        </p:pic>
        <p:pic>
          <p:nvPicPr>
            <p:cNvPr id="135" name="Image135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1316400" y="8566086"/>
              <a:ext cx="1922152" cy="600390"/>
            </a:xfrm>
            <a:prstGeom prst="rect">
              <a:avLst/>
            </a:prstGeom>
            <a:noFill/>
          </p:spPr>
        </p:pic>
        <p:pic>
          <p:nvPicPr>
            <p:cNvPr id="136" name="Image136"/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3113338" y="8566086"/>
              <a:ext cx="2350115" cy="600390"/>
            </a:xfrm>
            <a:prstGeom prst="rect">
              <a:avLst/>
            </a:prstGeom>
            <a:noFill/>
          </p:spPr>
        </p:pic>
      </p:grpSp>
      <p:grpSp>
        <p:nvGrpSpPr>
          <p:cNvPr id="137" name="Group137"/>
          <p:cNvGrpSpPr/>
          <p:nvPr/>
        </p:nvGrpSpPr>
        <p:grpSpPr>
          <a:xfrm>
            <a:off x="481078" y="3634670"/>
            <a:ext cx="3408976" cy="517722"/>
            <a:chOff x="1282874" y="9692452"/>
            <a:chExt cx="9090602" cy="1380592"/>
          </a:xfrm>
        </p:grpSpPr>
        <p:pic>
          <p:nvPicPr>
            <p:cNvPr id="138" name="Image138"/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1282874" y="9692452"/>
              <a:ext cx="1717440" cy="600390"/>
            </a:xfrm>
            <a:prstGeom prst="rect">
              <a:avLst/>
            </a:prstGeom>
            <a:noFill/>
          </p:spPr>
        </p:pic>
        <p:pic>
          <p:nvPicPr>
            <p:cNvPr id="139" name="Image139"/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2846400" y="9692452"/>
              <a:ext cx="1899548" cy="600390"/>
            </a:xfrm>
            <a:prstGeom prst="rect">
              <a:avLst/>
            </a:prstGeom>
            <a:noFill/>
          </p:spPr>
        </p:pic>
        <p:pic>
          <p:nvPicPr>
            <p:cNvPr id="140" name="Image140"/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4623273" y="9692452"/>
              <a:ext cx="1220902" cy="600390"/>
            </a:xfrm>
            <a:prstGeom prst="rect">
              <a:avLst/>
            </a:prstGeom>
            <a:noFill/>
          </p:spPr>
        </p:pic>
        <p:pic>
          <p:nvPicPr>
            <p:cNvPr id="141" name="Image141"/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1282874" y="10082630"/>
              <a:ext cx="2454122" cy="600694"/>
            </a:xfrm>
            <a:prstGeom prst="rect">
              <a:avLst/>
            </a:prstGeom>
            <a:noFill/>
          </p:spPr>
        </p:pic>
        <p:pic>
          <p:nvPicPr>
            <p:cNvPr id="142" name="Image142"/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3605305" y="10082630"/>
              <a:ext cx="2552794" cy="600694"/>
            </a:xfrm>
            <a:prstGeom prst="rect">
              <a:avLst/>
            </a:prstGeom>
            <a:noFill/>
          </p:spPr>
        </p:pic>
        <p:pic>
          <p:nvPicPr>
            <p:cNvPr id="143" name="Image143"/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>
              <a:off x="6077332" y="10082630"/>
              <a:ext cx="1849260" cy="600694"/>
            </a:xfrm>
            <a:prstGeom prst="rect">
              <a:avLst/>
            </a:prstGeom>
            <a:noFill/>
          </p:spPr>
        </p:pic>
        <p:pic>
          <p:nvPicPr>
            <p:cNvPr id="144" name="Image144"/>
            <p:cNvPicPr>
              <a:picLocks noChangeAspect="1"/>
            </p:cNvPicPr>
            <p:nvPr/>
          </p:nvPicPr>
          <p:blipFill>
            <a:blip r:embed="rId42"/>
            <a:stretch>
              <a:fillRect/>
            </a:stretch>
          </p:blipFill>
          <p:spPr>
            <a:xfrm>
              <a:off x="7845062" y="10082630"/>
              <a:ext cx="2528414" cy="600694"/>
            </a:xfrm>
            <a:prstGeom prst="rect">
              <a:avLst/>
            </a:prstGeom>
            <a:noFill/>
          </p:spPr>
        </p:pic>
        <p:pic>
          <p:nvPicPr>
            <p:cNvPr id="145" name="Image145"/>
            <p:cNvPicPr>
              <a:picLocks noChangeAspect="1"/>
            </p:cNvPicPr>
            <p:nvPr/>
          </p:nvPicPr>
          <p:blipFill>
            <a:blip r:embed="rId43"/>
            <a:stretch>
              <a:fillRect/>
            </a:stretch>
          </p:blipFill>
          <p:spPr>
            <a:xfrm>
              <a:off x="1282874" y="10472348"/>
              <a:ext cx="2143626" cy="600696"/>
            </a:xfrm>
            <a:prstGeom prst="rect">
              <a:avLst/>
            </a:prstGeom>
            <a:noFill/>
          </p:spPr>
        </p:pic>
        <p:pic>
          <p:nvPicPr>
            <p:cNvPr id="146" name="Image146"/>
            <p:cNvPicPr>
              <a:picLocks noChangeAspect="1"/>
            </p:cNvPicPr>
            <p:nvPr/>
          </p:nvPicPr>
          <p:blipFill>
            <a:blip r:embed="rId44"/>
            <a:stretch>
              <a:fillRect/>
            </a:stretch>
          </p:blipFill>
          <p:spPr>
            <a:xfrm>
              <a:off x="3302048" y="10472348"/>
              <a:ext cx="482316" cy="600696"/>
            </a:xfrm>
            <a:prstGeom prst="rect">
              <a:avLst/>
            </a:prstGeom>
            <a:noFill/>
          </p:spPr>
        </p:pic>
        <p:pic>
          <p:nvPicPr>
            <p:cNvPr id="147" name="Image147"/>
            <p:cNvPicPr>
              <a:picLocks noChangeAspect="1"/>
            </p:cNvPicPr>
            <p:nvPr/>
          </p:nvPicPr>
          <p:blipFill>
            <a:blip r:embed="rId45"/>
            <a:stretch>
              <a:fillRect/>
            </a:stretch>
          </p:blipFill>
          <p:spPr>
            <a:xfrm>
              <a:off x="3623592" y="10472348"/>
              <a:ext cx="2862401" cy="600696"/>
            </a:xfrm>
            <a:prstGeom prst="rect">
              <a:avLst/>
            </a:prstGeom>
            <a:noFill/>
          </p:spPr>
        </p:pic>
        <p:pic>
          <p:nvPicPr>
            <p:cNvPr id="148" name="Image148"/>
            <p:cNvPicPr>
              <a:picLocks noChangeAspect="1"/>
            </p:cNvPicPr>
            <p:nvPr/>
          </p:nvPicPr>
          <p:blipFill>
            <a:blip r:embed="rId46"/>
            <a:stretch>
              <a:fillRect/>
            </a:stretch>
          </p:blipFill>
          <p:spPr>
            <a:xfrm>
              <a:off x="6374494" y="10472348"/>
              <a:ext cx="2246236" cy="600696"/>
            </a:xfrm>
            <a:prstGeom prst="rect">
              <a:avLst/>
            </a:prstGeom>
            <a:noFill/>
          </p:spPr>
        </p:pic>
      </p:grpSp>
      <p:sp>
        <p:nvSpPr>
          <p:cNvPr id="149" name="Path149"/>
          <p:cNvSpPr/>
          <p:nvPr/>
        </p:nvSpPr>
        <p:spPr>
          <a:xfrm>
            <a:off x="501746" y="2127458"/>
            <a:ext cx="837195" cy="13715"/>
          </a:xfrm>
          <a:custGeom>
            <a:avLst/>
            <a:gdLst/>
            <a:ahLst/>
            <a:cxnLst/>
            <a:rect l="l" t="t" r="r" b="b"/>
            <a:pathLst>
              <a:path w="2232521" h="36572">
                <a:moveTo>
                  <a:pt x="45717" y="36571"/>
                </a:moveTo>
                <a:lnTo>
                  <a:pt x="2186803" y="36571"/>
                </a:lnTo>
                <a:cubicBezTo>
                  <a:pt x="2199884" y="36571"/>
                  <a:pt x="2207630" y="36571"/>
                  <a:pt x="2212837" y="35429"/>
                </a:cubicBezTo>
                <a:cubicBezTo>
                  <a:pt x="2221091" y="33651"/>
                  <a:pt x="2227695" y="29587"/>
                  <a:pt x="2230743" y="24507"/>
                </a:cubicBezTo>
                <a:cubicBezTo>
                  <a:pt x="2231886" y="22476"/>
                  <a:pt x="2232521" y="20444"/>
                  <a:pt x="2232521" y="18285"/>
                </a:cubicBezTo>
                <a:cubicBezTo>
                  <a:pt x="2232521" y="16127"/>
                  <a:pt x="2231886" y="14095"/>
                  <a:pt x="2230743" y="12063"/>
                </a:cubicBezTo>
                <a:cubicBezTo>
                  <a:pt x="2227695" y="6984"/>
                  <a:pt x="2221091" y="2920"/>
                  <a:pt x="2212837" y="1143"/>
                </a:cubicBezTo>
                <a:cubicBezTo>
                  <a:pt x="2207630" y="0"/>
                  <a:pt x="2199884" y="0"/>
                  <a:pt x="2186803" y="0"/>
                </a:cubicBezTo>
                <a:lnTo>
                  <a:pt x="45717" y="0"/>
                </a:lnTo>
                <a:cubicBezTo>
                  <a:pt x="32637" y="0"/>
                  <a:pt x="24890" y="0"/>
                  <a:pt x="19684" y="1143"/>
                </a:cubicBezTo>
                <a:cubicBezTo>
                  <a:pt x="11429" y="2920"/>
                  <a:pt x="4826" y="6984"/>
                  <a:pt x="1778" y="12063"/>
                </a:cubicBezTo>
                <a:cubicBezTo>
                  <a:pt x="635" y="14095"/>
                  <a:pt x="0" y="16127"/>
                  <a:pt x="0" y="18285"/>
                </a:cubicBezTo>
                <a:cubicBezTo>
                  <a:pt x="0" y="20444"/>
                  <a:pt x="635" y="22476"/>
                  <a:pt x="1778" y="24507"/>
                </a:cubicBezTo>
                <a:cubicBezTo>
                  <a:pt x="4826" y="29587"/>
                  <a:pt x="11429" y="33651"/>
                  <a:pt x="19684" y="35429"/>
                </a:cubicBezTo>
                <a:cubicBezTo>
                  <a:pt x="24890" y="36571"/>
                  <a:pt x="32637" y="36571"/>
                  <a:pt x="45717" y="36571"/>
                </a:cubicBezTo>
                <a:close/>
              </a:path>
            </a:pathLst>
          </a:custGeom>
          <a:solidFill>
            <a:srgbClr val="EA5C0D">
              <a:alpha val="100000"/>
            </a:srgbClr>
          </a:solidFill>
          <a:ln w="0" cap="sq">
            <a:solidFill>
              <a:srgbClr val="EA5C0D"/>
            </a:solidFill>
            <a:prstDash val="solid"/>
          </a:ln>
        </p:spPr>
        <p:txBody>
          <a:bodyPr rtlCol="0" anchor="ctr"/>
          <a:lstStyle/>
          <a:p>
            <a:pPr algn="ctr" defTabSz="342900" hangingPunct="1"/>
            <a:endParaRPr lang="en-US" altLang="zh-CN" sz="675" kern="1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50" name="Path150"/>
          <p:cNvSpPr/>
          <p:nvPr/>
        </p:nvSpPr>
        <p:spPr>
          <a:xfrm>
            <a:off x="494888" y="2742324"/>
            <a:ext cx="836624" cy="13143"/>
          </a:xfrm>
          <a:custGeom>
            <a:avLst/>
            <a:gdLst/>
            <a:ahLst/>
            <a:cxnLst/>
            <a:rect l="l" t="t" r="r" b="b"/>
            <a:pathLst>
              <a:path w="2230997" h="35048">
                <a:moveTo>
                  <a:pt x="45590" y="35048"/>
                </a:moveTo>
                <a:lnTo>
                  <a:pt x="2185407" y="35048"/>
                </a:lnTo>
                <a:cubicBezTo>
                  <a:pt x="2198360" y="35048"/>
                  <a:pt x="2206107" y="35048"/>
                  <a:pt x="2211313" y="34032"/>
                </a:cubicBezTo>
                <a:cubicBezTo>
                  <a:pt x="2219695" y="32254"/>
                  <a:pt x="2226171" y="28445"/>
                  <a:pt x="2229219" y="23492"/>
                </a:cubicBezTo>
                <a:cubicBezTo>
                  <a:pt x="2230362" y="21588"/>
                  <a:pt x="2230997" y="19555"/>
                  <a:pt x="2230997" y="17525"/>
                </a:cubicBezTo>
                <a:cubicBezTo>
                  <a:pt x="2230997" y="15492"/>
                  <a:pt x="2230362" y="13460"/>
                  <a:pt x="2229219" y="11556"/>
                </a:cubicBezTo>
                <a:cubicBezTo>
                  <a:pt x="2226171" y="6603"/>
                  <a:pt x="2219695" y="2794"/>
                  <a:pt x="2211313" y="1015"/>
                </a:cubicBezTo>
                <a:cubicBezTo>
                  <a:pt x="2206107" y="0"/>
                  <a:pt x="2198360" y="0"/>
                  <a:pt x="2185407" y="0"/>
                </a:cubicBezTo>
                <a:lnTo>
                  <a:pt x="45590" y="0"/>
                </a:lnTo>
                <a:cubicBezTo>
                  <a:pt x="32637" y="0"/>
                  <a:pt x="24891" y="0"/>
                  <a:pt x="19684" y="1015"/>
                </a:cubicBezTo>
                <a:cubicBezTo>
                  <a:pt x="11302" y="2794"/>
                  <a:pt x="4826" y="6603"/>
                  <a:pt x="1778" y="11556"/>
                </a:cubicBezTo>
                <a:cubicBezTo>
                  <a:pt x="635" y="13460"/>
                  <a:pt x="0" y="15492"/>
                  <a:pt x="0" y="17525"/>
                </a:cubicBezTo>
                <a:cubicBezTo>
                  <a:pt x="0" y="19555"/>
                  <a:pt x="635" y="21588"/>
                  <a:pt x="1778" y="23492"/>
                </a:cubicBezTo>
                <a:cubicBezTo>
                  <a:pt x="4826" y="28445"/>
                  <a:pt x="11302" y="32254"/>
                  <a:pt x="19684" y="34032"/>
                </a:cubicBezTo>
                <a:cubicBezTo>
                  <a:pt x="24891" y="35048"/>
                  <a:pt x="32637" y="35048"/>
                  <a:pt x="45590" y="35048"/>
                </a:cubicBezTo>
                <a:close/>
              </a:path>
            </a:pathLst>
          </a:custGeom>
          <a:solidFill>
            <a:srgbClr val="EA5C0D">
              <a:alpha val="100000"/>
            </a:srgbClr>
          </a:solidFill>
          <a:ln w="0" cap="sq">
            <a:solidFill>
              <a:srgbClr val="EA5C0D"/>
            </a:solidFill>
            <a:prstDash val="solid"/>
          </a:ln>
        </p:spPr>
        <p:txBody>
          <a:bodyPr rtlCol="0" anchor="ctr"/>
          <a:lstStyle/>
          <a:p>
            <a:pPr algn="ctr" defTabSz="342900" hangingPunct="1"/>
            <a:endParaRPr lang="en-US" altLang="zh-CN" sz="675" kern="1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51" name="Path151"/>
          <p:cNvSpPr/>
          <p:nvPr/>
        </p:nvSpPr>
        <p:spPr>
          <a:xfrm>
            <a:off x="501746" y="3490906"/>
            <a:ext cx="837195" cy="13715"/>
          </a:xfrm>
          <a:custGeom>
            <a:avLst/>
            <a:gdLst/>
            <a:ahLst/>
            <a:cxnLst/>
            <a:rect l="l" t="t" r="r" b="b"/>
            <a:pathLst>
              <a:path w="2232521" h="36572">
                <a:moveTo>
                  <a:pt x="45717" y="36572"/>
                </a:moveTo>
                <a:lnTo>
                  <a:pt x="2186803" y="36572"/>
                </a:lnTo>
                <a:cubicBezTo>
                  <a:pt x="2199884" y="36572"/>
                  <a:pt x="2207630" y="36572"/>
                  <a:pt x="2212837" y="35429"/>
                </a:cubicBezTo>
                <a:cubicBezTo>
                  <a:pt x="2221091" y="33652"/>
                  <a:pt x="2227695" y="29587"/>
                  <a:pt x="2230743" y="24509"/>
                </a:cubicBezTo>
                <a:cubicBezTo>
                  <a:pt x="2231886" y="22476"/>
                  <a:pt x="2232521" y="20445"/>
                  <a:pt x="2232521" y="18286"/>
                </a:cubicBezTo>
                <a:cubicBezTo>
                  <a:pt x="2232521" y="16128"/>
                  <a:pt x="2231886" y="14095"/>
                  <a:pt x="2230743" y="12064"/>
                </a:cubicBezTo>
                <a:cubicBezTo>
                  <a:pt x="2227695" y="6984"/>
                  <a:pt x="2221091" y="2921"/>
                  <a:pt x="2212837" y="1143"/>
                </a:cubicBezTo>
                <a:cubicBezTo>
                  <a:pt x="2207630" y="0"/>
                  <a:pt x="2199884" y="0"/>
                  <a:pt x="2186803" y="0"/>
                </a:cubicBezTo>
                <a:lnTo>
                  <a:pt x="45717" y="0"/>
                </a:lnTo>
                <a:cubicBezTo>
                  <a:pt x="32637" y="0"/>
                  <a:pt x="24890" y="0"/>
                  <a:pt x="19684" y="1143"/>
                </a:cubicBezTo>
                <a:cubicBezTo>
                  <a:pt x="11429" y="2921"/>
                  <a:pt x="4826" y="6984"/>
                  <a:pt x="1778" y="12064"/>
                </a:cubicBezTo>
                <a:cubicBezTo>
                  <a:pt x="635" y="14095"/>
                  <a:pt x="0" y="16128"/>
                  <a:pt x="0" y="18286"/>
                </a:cubicBezTo>
                <a:cubicBezTo>
                  <a:pt x="0" y="20445"/>
                  <a:pt x="635" y="22476"/>
                  <a:pt x="1778" y="24509"/>
                </a:cubicBezTo>
                <a:cubicBezTo>
                  <a:pt x="4826" y="29587"/>
                  <a:pt x="11429" y="33652"/>
                  <a:pt x="19684" y="35429"/>
                </a:cubicBezTo>
                <a:cubicBezTo>
                  <a:pt x="24890" y="36572"/>
                  <a:pt x="32637" y="36572"/>
                  <a:pt x="45717" y="36572"/>
                </a:cubicBezTo>
                <a:close/>
              </a:path>
            </a:pathLst>
          </a:custGeom>
          <a:solidFill>
            <a:srgbClr val="EA5C0D">
              <a:alpha val="100000"/>
            </a:srgbClr>
          </a:solidFill>
          <a:ln w="0" cap="sq">
            <a:solidFill>
              <a:srgbClr val="EA5C0D"/>
            </a:solidFill>
            <a:prstDash val="solid"/>
          </a:ln>
        </p:spPr>
        <p:txBody>
          <a:bodyPr rtlCol="0" anchor="ctr"/>
          <a:lstStyle/>
          <a:p>
            <a:pPr algn="ctr" defTabSz="342900" hangingPunct="1"/>
            <a:endParaRPr lang="en-US" altLang="zh-CN" sz="675" kern="1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52" name="Path152"/>
          <p:cNvSpPr/>
          <p:nvPr/>
        </p:nvSpPr>
        <p:spPr>
          <a:xfrm>
            <a:off x="493745" y="4201201"/>
            <a:ext cx="837195" cy="13715"/>
          </a:xfrm>
          <a:custGeom>
            <a:avLst/>
            <a:gdLst/>
            <a:ahLst/>
            <a:cxnLst/>
            <a:rect l="l" t="t" r="r" b="b"/>
            <a:pathLst>
              <a:path w="2232520" h="36572">
                <a:moveTo>
                  <a:pt x="45717" y="36572"/>
                </a:moveTo>
                <a:lnTo>
                  <a:pt x="2186803" y="36572"/>
                </a:lnTo>
                <a:cubicBezTo>
                  <a:pt x="2199884" y="36572"/>
                  <a:pt x="2207630" y="36572"/>
                  <a:pt x="2212837" y="35429"/>
                </a:cubicBezTo>
                <a:cubicBezTo>
                  <a:pt x="2221091" y="33651"/>
                  <a:pt x="2227695" y="29588"/>
                  <a:pt x="2230743" y="24509"/>
                </a:cubicBezTo>
                <a:cubicBezTo>
                  <a:pt x="2231886" y="22477"/>
                  <a:pt x="2232520" y="20445"/>
                  <a:pt x="2232520" y="18286"/>
                </a:cubicBezTo>
                <a:cubicBezTo>
                  <a:pt x="2232520" y="16128"/>
                  <a:pt x="2231886" y="14095"/>
                  <a:pt x="2230743" y="12064"/>
                </a:cubicBezTo>
                <a:cubicBezTo>
                  <a:pt x="2227695" y="6984"/>
                  <a:pt x="2221091" y="2921"/>
                  <a:pt x="2212837" y="1143"/>
                </a:cubicBezTo>
                <a:cubicBezTo>
                  <a:pt x="2207630" y="0"/>
                  <a:pt x="2199884" y="0"/>
                  <a:pt x="2186803" y="0"/>
                </a:cubicBezTo>
                <a:lnTo>
                  <a:pt x="45717" y="0"/>
                </a:lnTo>
                <a:cubicBezTo>
                  <a:pt x="32637" y="0"/>
                  <a:pt x="24890" y="0"/>
                  <a:pt x="19684" y="1143"/>
                </a:cubicBezTo>
                <a:cubicBezTo>
                  <a:pt x="11429" y="2921"/>
                  <a:pt x="4826" y="6984"/>
                  <a:pt x="1778" y="12064"/>
                </a:cubicBezTo>
                <a:cubicBezTo>
                  <a:pt x="635" y="14095"/>
                  <a:pt x="0" y="16128"/>
                  <a:pt x="0" y="18286"/>
                </a:cubicBezTo>
                <a:cubicBezTo>
                  <a:pt x="0" y="20445"/>
                  <a:pt x="635" y="22477"/>
                  <a:pt x="1778" y="24509"/>
                </a:cubicBezTo>
                <a:cubicBezTo>
                  <a:pt x="4826" y="29588"/>
                  <a:pt x="11429" y="33651"/>
                  <a:pt x="19684" y="35429"/>
                </a:cubicBezTo>
                <a:cubicBezTo>
                  <a:pt x="24890" y="36572"/>
                  <a:pt x="32637" y="36572"/>
                  <a:pt x="45717" y="36572"/>
                </a:cubicBezTo>
                <a:close/>
              </a:path>
            </a:pathLst>
          </a:custGeom>
          <a:solidFill>
            <a:srgbClr val="EA5C0D">
              <a:alpha val="100000"/>
            </a:srgbClr>
          </a:solidFill>
          <a:ln w="0" cap="sq">
            <a:solidFill>
              <a:srgbClr val="EA5C0D"/>
            </a:solidFill>
            <a:prstDash val="solid"/>
          </a:ln>
        </p:spPr>
        <p:txBody>
          <a:bodyPr rtlCol="0" anchor="ctr"/>
          <a:lstStyle/>
          <a:p>
            <a:pPr algn="ctr" defTabSz="342900" hangingPunct="1"/>
            <a:endParaRPr lang="en-US" altLang="zh-CN" sz="675" kern="1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ath198"/>
          <p:cNvSpPr/>
          <p:nvPr/>
        </p:nvSpPr>
        <p:spPr>
          <a:xfrm>
            <a:off x="0" y="5122"/>
            <a:ext cx="9144000" cy="5133235"/>
          </a:xfrm>
          <a:custGeom>
            <a:avLst/>
            <a:gdLst/>
            <a:ahLst/>
            <a:cxnLst/>
            <a:rect l="l" t="t" r="r" b="b"/>
            <a:pathLst>
              <a:path w="24384000" h="13688627">
                <a:moveTo>
                  <a:pt x="0" y="13688626"/>
                </a:moveTo>
                <a:lnTo>
                  <a:pt x="0" y="0"/>
                </a:lnTo>
                <a:lnTo>
                  <a:pt x="24384000" y="0"/>
                </a:lnTo>
                <a:lnTo>
                  <a:pt x="24384000" y="13688626"/>
                </a:lnTo>
                <a:lnTo>
                  <a:pt x="0" y="13688626"/>
                </a:lnTo>
                <a:close/>
              </a:path>
            </a:pathLst>
          </a:custGeom>
          <a:solidFill>
            <a:srgbClr val="F2F2F2">
              <a:alpha val="100000"/>
            </a:srgbClr>
          </a:solidFill>
          <a:ln w="0" cap="sq">
            <a:solidFill>
              <a:srgbClr val="F2F2F2"/>
            </a:solidFill>
            <a:prstDash val="solid"/>
          </a:ln>
        </p:spPr>
        <p:txBody>
          <a:bodyPr rtlCol="0" anchor="ctr"/>
          <a:lstStyle/>
          <a:p>
            <a:pPr algn="ctr" defTabSz="342900" hangingPunct="1"/>
            <a:endParaRPr lang="en-US" altLang="zh-CN" sz="675" kern="1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199" name="Image1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572" cy="50988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age2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22"/>
            <a:ext cx="9144572" cy="5138950"/>
          </a:xfrm>
          <a:prstGeom prst="rect">
            <a:avLst/>
          </a:prstGeom>
          <a:noFill/>
        </p:spPr>
      </p:pic>
      <p:grpSp>
        <p:nvGrpSpPr>
          <p:cNvPr id="201" name="Group201"/>
          <p:cNvGrpSpPr/>
          <p:nvPr/>
        </p:nvGrpSpPr>
        <p:grpSpPr>
          <a:xfrm>
            <a:off x="463458" y="179098"/>
            <a:ext cx="4705723" cy="970538"/>
            <a:chOff x="1235887" y="477594"/>
            <a:chExt cx="12548595" cy="2588100"/>
          </a:xfrm>
        </p:grpSpPr>
        <p:pic>
          <p:nvPicPr>
            <p:cNvPr id="202" name="Image20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5887" y="477594"/>
              <a:ext cx="4834080" cy="1796850"/>
            </a:xfrm>
            <a:prstGeom prst="rect">
              <a:avLst/>
            </a:prstGeom>
            <a:noFill/>
          </p:spPr>
        </p:pic>
        <p:pic>
          <p:nvPicPr>
            <p:cNvPr id="203" name="Image20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11272" y="477594"/>
              <a:ext cx="3646450" cy="1796850"/>
            </a:xfrm>
            <a:prstGeom prst="rect">
              <a:avLst/>
            </a:prstGeom>
            <a:noFill/>
          </p:spPr>
        </p:pic>
        <p:pic>
          <p:nvPicPr>
            <p:cNvPr id="204" name="Image20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97732" y="2075153"/>
              <a:ext cx="2834590" cy="600694"/>
            </a:xfrm>
            <a:prstGeom prst="rect">
              <a:avLst/>
            </a:prstGeom>
            <a:noFill/>
          </p:spPr>
        </p:pic>
        <p:pic>
          <p:nvPicPr>
            <p:cNvPr id="205" name="Image20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04187" y="2075153"/>
              <a:ext cx="1750712" cy="600694"/>
            </a:xfrm>
            <a:prstGeom prst="rect">
              <a:avLst/>
            </a:prstGeom>
            <a:noFill/>
          </p:spPr>
        </p:pic>
        <p:pic>
          <p:nvPicPr>
            <p:cNvPr id="206" name="Image20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60475" y="2075153"/>
              <a:ext cx="2851099" cy="600694"/>
            </a:xfrm>
            <a:prstGeom prst="rect">
              <a:avLst/>
            </a:prstGeom>
            <a:noFill/>
          </p:spPr>
        </p:pic>
        <p:pic>
          <p:nvPicPr>
            <p:cNvPr id="207" name="Image20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280645" y="2075153"/>
              <a:ext cx="1078543" cy="600694"/>
            </a:xfrm>
            <a:prstGeom prst="rect">
              <a:avLst/>
            </a:prstGeom>
            <a:noFill/>
          </p:spPr>
        </p:pic>
        <p:pic>
          <p:nvPicPr>
            <p:cNvPr id="208" name="Image20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234864" y="2075153"/>
              <a:ext cx="2128894" cy="600694"/>
            </a:xfrm>
            <a:prstGeom prst="rect">
              <a:avLst/>
            </a:prstGeom>
            <a:noFill/>
          </p:spPr>
        </p:pic>
        <p:pic>
          <p:nvPicPr>
            <p:cNvPr id="209" name="Image20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97732" y="2464999"/>
              <a:ext cx="902152" cy="600695"/>
            </a:xfrm>
            <a:prstGeom prst="rect">
              <a:avLst/>
            </a:prstGeom>
            <a:noFill/>
          </p:spPr>
        </p:pic>
        <p:pic>
          <p:nvPicPr>
            <p:cNvPr id="210" name="Image21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065780" y="2464999"/>
              <a:ext cx="3485424" cy="600695"/>
            </a:xfrm>
            <a:prstGeom prst="rect">
              <a:avLst/>
            </a:prstGeom>
            <a:noFill/>
          </p:spPr>
        </p:pic>
        <p:pic>
          <p:nvPicPr>
            <p:cNvPr id="211" name="Image21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423323" y="2464999"/>
              <a:ext cx="3478567" cy="600695"/>
            </a:xfrm>
            <a:prstGeom prst="rect">
              <a:avLst/>
            </a:prstGeom>
            <a:noFill/>
          </p:spPr>
        </p:pic>
        <p:pic>
          <p:nvPicPr>
            <p:cNvPr id="212" name="Image21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772866" y="2464999"/>
              <a:ext cx="672958" cy="600695"/>
            </a:xfrm>
            <a:prstGeom prst="rect">
              <a:avLst/>
            </a:prstGeom>
            <a:noFill/>
          </p:spPr>
        </p:pic>
        <p:pic>
          <p:nvPicPr>
            <p:cNvPr id="213" name="Image21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277532" y="2464999"/>
              <a:ext cx="3567970" cy="600695"/>
            </a:xfrm>
            <a:prstGeom prst="rect">
              <a:avLst/>
            </a:prstGeom>
            <a:noFill/>
          </p:spPr>
        </p:pic>
        <p:pic>
          <p:nvPicPr>
            <p:cNvPr id="214" name="Image214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2622504" y="2464999"/>
              <a:ext cx="1161978" cy="600695"/>
            </a:xfrm>
            <a:prstGeom prst="rect">
              <a:avLst/>
            </a:prstGeom>
            <a:noFill/>
          </p:spPr>
        </p:pic>
      </p:grpSp>
      <p:pic>
        <p:nvPicPr>
          <p:cNvPr id="215" name="Image2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4308" y="1555451"/>
            <a:ext cx="2154754" cy="3459281"/>
          </a:xfrm>
          <a:prstGeom prst="rect">
            <a:avLst/>
          </a:prstGeom>
          <a:noFill/>
        </p:spPr>
      </p:pic>
      <p:pic>
        <p:nvPicPr>
          <p:cNvPr id="216" name="Image2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77304" y="1548021"/>
            <a:ext cx="2154183" cy="3459282"/>
          </a:xfrm>
          <a:prstGeom prst="rect">
            <a:avLst/>
          </a:prstGeom>
          <a:noFill/>
        </p:spPr>
      </p:pic>
      <p:pic>
        <p:nvPicPr>
          <p:cNvPr id="217" name="Image21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80871" y="1550308"/>
            <a:ext cx="2154182" cy="34592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ath218"/>
          <p:cNvSpPr/>
          <p:nvPr/>
        </p:nvSpPr>
        <p:spPr>
          <a:xfrm>
            <a:off x="0" y="5122"/>
            <a:ext cx="9144000" cy="5133235"/>
          </a:xfrm>
          <a:custGeom>
            <a:avLst/>
            <a:gdLst/>
            <a:ahLst/>
            <a:cxnLst/>
            <a:rect l="l" t="t" r="r" b="b"/>
            <a:pathLst>
              <a:path w="24384000" h="13688627">
                <a:moveTo>
                  <a:pt x="0" y="13688626"/>
                </a:moveTo>
                <a:lnTo>
                  <a:pt x="0" y="0"/>
                </a:lnTo>
                <a:lnTo>
                  <a:pt x="24384000" y="0"/>
                </a:lnTo>
                <a:lnTo>
                  <a:pt x="24384000" y="13688626"/>
                </a:lnTo>
                <a:lnTo>
                  <a:pt x="0" y="13688626"/>
                </a:lnTo>
                <a:close/>
              </a:path>
            </a:pathLst>
          </a:custGeom>
          <a:solidFill>
            <a:srgbClr val="BFBFBF">
              <a:alpha val="100000"/>
            </a:srgbClr>
          </a:solidFill>
          <a:ln w="0" cap="sq">
            <a:solidFill>
              <a:srgbClr val="BFBFBF"/>
            </a:solidFill>
            <a:prstDash val="solid"/>
          </a:ln>
        </p:spPr>
        <p:txBody>
          <a:bodyPr rtlCol="0" anchor="ctr"/>
          <a:lstStyle/>
          <a:p>
            <a:pPr algn="ctr" defTabSz="342900" hangingPunct="1"/>
            <a:endParaRPr lang="en-US" altLang="zh-CN" sz="675" kern="1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219" name="Image2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765"/>
            <a:ext cx="9144572" cy="49733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ath220"/>
          <p:cNvSpPr/>
          <p:nvPr/>
        </p:nvSpPr>
        <p:spPr>
          <a:xfrm>
            <a:off x="0" y="5122"/>
            <a:ext cx="9144000" cy="5133235"/>
          </a:xfrm>
          <a:custGeom>
            <a:avLst/>
            <a:gdLst/>
            <a:ahLst/>
            <a:cxnLst/>
            <a:rect l="l" t="t" r="r" b="b"/>
            <a:pathLst>
              <a:path w="24384000" h="13688627">
                <a:moveTo>
                  <a:pt x="0" y="13688626"/>
                </a:moveTo>
                <a:lnTo>
                  <a:pt x="0" y="0"/>
                </a:lnTo>
                <a:lnTo>
                  <a:pt x="24384000" y="0"/>
                </a:lnTo>
                <a:lnTo>
                  <a:pt x="24384000" y="13688626"/>
                </a:lnTo>
                <a:lnTo>
                  <a:pt x="0" y="13688626"/>
                </a:lnTo>
                <a:close/>
              </a:path>
            </a:pathLst>
          </a:custGeom>
          <a:solidFill>
            <a:srgbClr val="F2F2F2">
              <a:alpha val="100000"/>
            </a:srgbClr>
          </a:solidFill>
          <a:ln w="0" cap="sq">
            <a:solidFill>
              <a:srgbClr val="F2F2F2"/>
            </a:solidFill>
            <a:prstDash val="solid"/>
          </a:ln>
        </p:spPr>
        <p:txBody>
          <a:bodyPr rtlCol="0" anchor="ctr"/>
          <a:lstStyle/>
          <a:p>
            <a:pPr algn="ctr" defTabSz="342900" hangingPunct="1"/>
            <a:endParaRPr lang="en-US" altLang="zh-CN" sz="675" kern="1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221" name="Image2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572" cy="3905293"/>
          </a:xfrm>
          <a:prstGeom prst="rect">
            <a:avLst/>
          </a:prstGeom>
          <a:noFill/>
        </p:spPr>
      </p:pic>
      <p:sp>
        <p:nvSpPr>
          <p:cNvPr id="222" name="Path222"/>
          <p:cNvSpPr/>
          <p:nvPr/>
        </p:nvSpPr>
        <p:spPr>
          <a:xfrm>
            <a:off x="465172" y="3997199"/>
            <a:ext cx="1244078" cy="33143"/>
          </a:xfrm>
          <a:custGeom>
            <a:avLst/>
            <a:gdLst/>
            <a:ahLst/>
            <a:cxnLst/>
            <a:rect l="l" t="t" r="r" b="b"/>
            <a:pathLst>
              <a:path w="3317540" h="88382">
                <a:moveTo>
                  <a:pt x="67941" y="88382"/>
                </a:moveTo>
                <a:lnTo>
                  <a:pt x="3249600" y="88382"/>
                </a:lnTo>
                <a:cubicBezTo>
                  <a:pt x="3269030" y="88382"/>
                  <a:pt x="3280586" y="88382"/>
                  <a:pt x="3288333" y="85716"/>
                </a:cubicBezTo>
                <a:cubicBezTo>
                  <a:pt x="3300651" y="81271"/>
                  <a:pt x="3310302" y="71620"/>
                  <a:pt x="3314875" y="59302"/>
                </a:cubicBezTo>
                <a:cubicBezTo>
                  <a:pt x="3316652" y="54477"/>
                  <a:pt x="3317541" y="49397"/>
                  <a:pt x="3317541" y="44191"/>
                </a:cubicBezTo>
                <a:cubicBezTo>
                  <a:pt x="3317541" y="38984"/>
                  <a:pt x="3316652" y="33905"/>
                  <a:pt x="3314875" y="29080"/>
                </a:cubicBezTo>
                <a:cubicBezTo>
                  <a:pt x="3310302" y="16762"/>
                  <a:pt x="3300651" y="7111"/>
                  <a:pt x="3288333" y="2667"/>
                </a:cubicBezTo>
                <a:cubicBezTo>
                  <a:pt x="3280586" y="0"/>
                  <a:pt x="3269030" y="0"/>
                  <a:pt x="3249600" y="0"/>
                </a:cubicBezTo>
                <a:lnTo>
                  <a:pt x="67941" y="0"/>
                </a:lnTo>
                <a:cubicBezTo>
                  <a:pt x="48511" y="0"/>
                  <a:pt x="36955" y="0"/>
                  <a:pt x="29183" y="2667"/>
                </a:cubicBezTo>
                <a:cubicBezTo>
                  <a:pt x="16890" y="7111"/>
                  <a:pt x="7213" y="16762"/>
                  <a:pt x="2616" y="29080"/>
                </a:cubicBezTo>
                <a:cubicBezTo>
                  <a:pt x="927" y="33905"/>
                  <a:pt x="0" y="38984"/>
                  <a:pt x="0" y="44191"/>
                </a:cubicBezTo>
                <a:cubicBezTo>
                  <a:pt x="0" y="49397"/>
                  <a:pt x="927" y="54477"/>
                  <a:pt x="2616" y="59302"/>
                </a:cubicBezTo>
                <a:cubicBezTo>
                  <a:pt x="7213" y="71620"/>
                  <a:pt x="16890" y="81271"/>
                  <a:pt x="29183" y="85716"/>
                </a:cubicBezTo>
                <a:cubicBezTo>
                  <a:pt x="36955" y="88382"/>
                  <a:pt x="48511" y="88382"/>
                  <a:pt x="67941" y="88382"/>
                </a:cubicBezTo>
                <a:close/>
              </a:path>
            </a:pathLst>
          </a:custGeom>
          <a:solidFill>
            <a:srgbClr val="FE5000">
              <a:alpha val="100000"/>
            </a:srgbClr>
          </a:solidFill>
          <a:ln w="0" cap="sq">
            <a:solidFill>
              <a:srgbClr val="FE5000"/>
            </a:solidFill>
            <a:prstDash val="solid"/>
          </a:ln>
        </p:spPr>
        <p:txBody>
          <a:bodyPr rtlCol="0" anchor="ctr"/>
          <a:lstStyle/>
          <a:p>
            <a:pPr algn="ctr" defTabSz="342900" hangingPunct="1"/>
            <a:endParaRPr lang="en-US" altLang="zh-CN" sz="675" kern="1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23" name="Path223"/>
          <p:cNvSpPr/>
          <p:nvPr/>
        </p:nvSpPr>
        <p:spPr>
          <a:xfrm>
            <a:off x="2431010" y="3997199"/>
            <a:ext cx="1244649" cy="33143"/>
          </a:xfrm>
          <a:custGeom>
            <a:avLst/>
            <a:gdLst/>
            <a:ahLst/>
            <a:cxnLst/>
            <a:rect l="l" t="t" r="r" b="b"/>
            <a:pathLst>
              <a:path w="3319065" h="88382">
                <a:moveTo>
                  <a:pt x="67941" y="88382"/>
                </a:moveTo>
                <a:lnTo>
                  <a:pt x="3251125" y="88382"/>
                </a:lnTo>
                <a:cubicBezTo>
                  <a:pt x="3270554" y="88382"/>
                  <a:pt x="3281984" y="88382"/>
                  <a:pt x="3289856" y="85716"/>
                </a:cubicBezTo>
                <a:cubicBezTo>
                  <a:pt x="3302175" y="81271"/>
                  <a:pt x="3311827" y="71620"/>
                  <a:pt x="3316398" y="59302"/>
                </a:cubicBezTo>
                <a:cubicBezTo>
                  <a:pt x="3318176" y="54477"/>
                  <a:pt x="3319065" y="49397"/>
                  <a:pt x="3319065" y="44191"/>
                </a:cubicBezTo>
                <a:cubicBezTo>
                  <a:pt x="3319065" y="38984"/>
                  <a:pt x="3318176" y="33905"/>
                  <a:pt x="3316398" y="29080"/>
                </a:cubicBezTo>
                <a:cubicBezTo>
                  <a:pt x="3311827" y="16762"/>
                  <a:pt x="3302175" y="7111"/>
                  <a:pt x="3289856" y="2667"/>
                </a:cubicBezTo>
                <a:cubicBezTo>
                  <a:pt x="3281984" y="0"/>
                  <a:pt x="3270554" y="0"/>
                  <a:pt x="3251125" y="0"/>
                </a:cubicBezTo>
                <a:lnTo>
                  <a:pt x="67941" y="0"/>
                </a:lnTo>
                <a:cubicBezTo>
                  <a:pt x="48511" y="0"/>
                  <a:pt x="37083" y="0"/>
                  <a:pt x="29209" y="2667"/>
                </a:cubicBezTo>
                <a:cubicBezTo>
                  <a:pt x="16890" y="7111"/>
                  <a:pt x="7239" y="16762"/>
                  <a:pt x="2667" y="29080"/>
                </a:cubicBezTo>
                <a:cubicBezTo>
                  <a:pt x="889" y="33905"/>
                  <a:pt x="0" y="38984"/>
                  <a:pt x="0" y="44191"/>
                </a:cubicBezTo>
                <a:cubicBezTo>
                  <a:pt x="0" y="49397"/>
                  <a:pt x="889" y="54477"/>
                  <a:pt x="2667" y="59302"/>
                </a:cubicBezTo>
                <a:cubicBezTo>
                  <a:pt x="7239" y="71620"/>
                  <a:pt x="16890" y="81271"/>
                  <a:pt x="29209" y="85716"/>
                </a:cubicBezTo>
                <a:cubicBezTo>
                  <a:pt x="37083" y="88382"/>
                  <a:pt x="48511" y="88382"/>
                  <a:pt x="67941" y="88382"/>
                </a:cubicBezTo>
                <a:close/>
              </a:path>
            </a:pathLst>
          </a:custGeom>
          <a:solidFill>
            <a:srgbClr val="FE5000">
              <a:alpha val="100000"/>
            </a:srgbClr>
          </a:solidFill>
          <a:ln w="0" cap="sq">
            <a:solidFill>
              <a:srgbClr val="FE5000"/>
            </a:solidFill>
            <a:prstDash val="solid"/>
          </a:ln>
        </p:spPr>
        <p:txBody>
          <a:bodyPr rtlCol="0" anchor="ctr"/>
          <a:lstStyle/>
          <a:p>
            <a:pPr algn="ctr" defTabSz="342900" hangingPunct="1"/>
            <a:endParaRPr lang="en-US" altLang="zh-CN" sz="675" kern="1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224" name="Group224"/>
          <p:cNvGrpSpPr/>
          <p:nvPr/>
        </p:nvGrpSpPr>
        <p:grpSpPr>
          <a:xfrm>
            <a:off x="502555" y="4373661"/>
            <a:ext cx="1299224" cy="371663"/>
            <a:chOff x="1340147" y="11663096"/>
            <a:chExt cx="3464598" cy="991100"/>
          </a:xfrm>
        </p:grpSpPr>
        <p:pic>
          <p:nvPicPr>
            <p:cNvPr id="225" name="Image2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40147" y="11663096"/>
              <a:ext cx="2841448" cy="600694"/>
            </a:xfrm>
            <a:prstGeom prst="rect">
              <a:avLst/>
            </a:prstGeom>
            <a:noFill/>
          </p:spPr>
        </p:pic>
        <p:pic>
          <p:nvPicPr>
            <p:cNvPr id="226" name="Image2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40147" y="12053806"/>
              <a:ext cx="1205104" cy="600390"/>
            </a:xfrm>
            <a:prstGeom prst="rect">
              <a:avLst/>
            </a:prstGeom>
            <a:noFill/>
          </p:spPr>
        </p:pic>
        <p:pic>
          <p:nvPicPr>
            <p:cNvPr id="227" name="Image2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35835" y="12053806"/>
              <a:ext cx="2368910" cy="600390"/>
            </a:xfrm>
            <a:prstGeom prst="rect">
              <a:avLst/>
            </a:prstGeom>
            <a:noFill/>
          </p:spPr>
        </p:pic>
      </p:grpSp>
      <p:sp>
        <p:nvSpPr>
          <p:cNvPr id="228" name="Path228"/>
          <p:cNvSpPr/>
          <p:nvPr/>
        </p:nvSpPr>
        <p:spPr>
          <a:xfrm>
            <a:off x="496603" y="4866353"/>
            <a:ext cx="1244078" cy="33144"/>
          </a:xfrm>
          <a:custGeom>
            <a:avLst/>
            <a:gdLst/>
            <a:ahLst/>
            <a:cxnLst/>
            <a:rect l="l" t="t" r="r" b="b"/>
            <a:pathLst>
              <a:path w="3317541" h="88384">
                <a:moveTo>
                  <a:pt x="67941" y="88383"/>
                </a:moveTo>
                <a:lnTo>
                  <a:pt x="3249600" y="88383"/>
                </a:lnTo>
                <a:cubicBezTo>
                  <a:pt x="3269030" y="88383"/>
                  <a:pt x="3280587" y="88383"/>
                  <a:pt x="3288333" y="85715"/>
                </a:cubicBezTo>
                <a:cubicBezTo>
                  <a:pt x="3300651" y="81245"/>
                  <a:pt x="3310302" y="71582"/>
                  <a:pt x="3314874" y="59303"/>
                </a:cubicBezTo>
                <a:cubicBezTo>
                  <a:pt x="3316652" y="54464"/>
                  <a:pt x="3317541" y="49347"/>
                  <a:pt x="3317541" y="44192"/>
                </a:cubicBezTo>
                <a:cubicBezTo>
                  <a:pt x="3317541" y="39036"/>
                  <a:pt x="3316652" y="33918"/>
                  <a:pt x="3314874" y="29080"/>
                </a:cubicBezTo>
                <a:cubicBezTo>
                  <a:pt x="3310302" y="16801"/>
                  <a:pt x="3300651" y="7137"/>
                  <a:pt x="3288333" y="2667"/>
                </a:cubicBezTo>
                <a:cubicBezTo>
                  <a:pt x="3280587" y="0"/>
                  <a:pt x="3269030" y="0"/>
                  <a:pt x="3249600" y="0"/>
                </a:cubicBezTo>
                <a:lnTo>
                  <a:pt x="67941" y="0"/>
                </a:lnTo>
                <a:cubicBezTo>
                  <a:pt x="48511" y="0"/>
                  <a:pt x="36955" y="0"/>
                  <a:pt x="29208" y="2667"/>
                </a:cubicBezTo>
                <a:cubicBezTo>
                  <a:pt x="16890" y="7137"/>
                  <a:pt x="7239" y="16801"/>
                  <a:pt x="2667" y="29080"/>
                </a:cubicBezTo>
                <a:cubicBezTo>
                  <a:pt x="889" y="33918"/>
                  <a:pt x="0" y="39036"/>
                  <a:pt x="0" y="44192"/>
                </a:cubicBezTo>
                <a:cubicBezTo>
                  <a:pt x="0" y="49347"/>
                  <a:pt x="889" y="54464"/>
                  <a:pt x="2667" y="59303"/>
                </a:cubicBezTo>
                <a:cubicBezTo>
                  <a:pt x="7239" y="71582"/>
                  <a:pt x="16890" y="81245"/>
                  <a:pt x="29208" y="85715"/>
                </a:cubicBezTo>
                <a:cubicBezTo>
                  <a:pt x="36955" y="88383"/>
                  <a:pt x="48511" y="88383"/>
                  <a:pt x="67941" y="88383"/>
                </a:cubicBezTo>
                <a:close/>
              </a:path>
            </a:pathLst>
          </a:custGeom>
          <a:solidFill>
            <a:srgbClr val="FE5000">
              <a:alpha val="100000"/>
            </a:srgbClr>
          </a:solidFill>
          <a:ln w="0" cap="sq">
            <a:solidFill>
              <a:srgbClr val="FE5000"/>
            </a:solidFill>
            <a:prstDash val="solid"/>
          </a:ln>
        </p:spPr>
        <p:txBody>
          <a:bodyPr rtlCol="0" anchor="ctr"/>
          <a:lstStyle/>
          <a:p>
            <a:pPr algn="ctr" defTabSz="342900" hangingPunct="1"/>
            <a:endParaRPr lang="en-US" altLang="zh-CN" sz="675" kern="1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229" name="Group229"/>
          <p:cNvGrpSpPr/>
          <p:nvPr/>
        </p:nvGrpSpPr>
        <p:grpSpPr>
          <a:xfrm>
            <a:off x="2437200" y="4300612"/>
            <a:ext cx="1094164" cy="517855"/>
            <a:chOff x="6499200" y="11468300"/>
            <a:chExt cx="2917770" cy="1380946"/>
          </a:xfrm>
        </p:grpSpPr>
        <p:pic>
          <p:nvPicPr>
            <p:cNvPr id="230" name="Image23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99200" y="11468300"/>
              <a:ext cx="1395263" cy="600694"/>
            </a:xfrm>
            <a:prstGeom prst="rect">
              <a:avLst/>
            </a:prstGeom>
            <a:noFill/>
          </p:spPr>
        </p:pic>
        <p:pic>
          <p:nvPicPr>
            <p:cNvPr id="231" name="Image2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53374" y="11468300"/>
              <a:ext cx="1663596" cy="600694"/>
            </a:xfrm>
            <a:prstGeom prst="rect">
              <a:avLst/>
            </a:prstGeom>
            <a:noFill/>
          </p:spPr>
        </p:pic>
        <p:pic>
          <p:nvPicPr>
            <p:cNvPr id="232" name="Image23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99200" y="11858146"/>
              <a:ext cx="1380658" cy="600694"/>
            </a:xfrm>
            <a:prstGeom prst="rect">
              <a:avLst/>
            </a:prstGeom>
            <a:noFill/>
          </p:spPr>
        </p:pic>
        <p:pic>
          <p:nvPicPr>
            <p:cNvPr id="233" name="Image23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742707" y="11858146"/>
              <a:ext cx="1055685" cy="600694"/>
            </a:xfrm>
            <a:prstGeom prst="rect">
              <a:avLst/>
            </a:prstGeom>
            <a:noFill/>
          </p:spPr>
        </p:pic>
        <p:pic>
          <p:nvPicPr>
            <p:cNvPr id="234" name="Image23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99200" y="12248856"/>
              <a:ext cx="2089782" cy="600390"/>
            </a:xfrm>
            <a:prstGeom prst="rect">
              <a:avLst/>
            </a:prstGeom>
            <a:noFill/>
          </p:spPr>
        </p:pic>
      </p:grpSp>
      <p:sp>
        <p:nvSpPr>
          <p:cNvPr id="235" name="Path235"/>
          <p:cNvSpPr/>
          <p:nvPr/>
        </p:nvSpPr>
        <p:spPr>
          <a:xfrm>
            <a:off x="2431010" y="4866353"/>
            <a:ext cx="1244649" cy="33144"/>
          </a:xfrm>
          <a:custGeom>
            <a:avLst/>
            <a:gdLst/>
            <a:ahLst/>
            <a:cxnLst/>
            <a:rect l="l" t="t" r="r" b="b"/>
            <a:pathLst>
              <a:path w="3319065" h="88384">
                <a:moveTo>
                  <a:pt x="67941" y="88383"/>
                </a:moveTo>
                <a:lnTo>
                  <a:pt x="3251125" y="88383"/>
                </a:lnTo>
                <a:cubicBezTo>
                  <a:pt x="3270554" y="88383"/>
                  <a:pt x="3281984" y="88383"/>
                  <a:pt x="3289856" y="85715"/>
                </a:cubicBezTo>
                <a:cubicBezTo>
                  <a:pt x="3302175" y="81245"/>
                  <a:pt x="3311827" y="71582"/>
                  <a:pt x="3316398" y="59303"/>
                </a:cubicBezTo>
                <a:cubicBezTo>
                  <a:pt x="3318176" y="54464"/>
                  <a:pt x="3319065" y="49347"/>
                  <a:pt x="3319065" y="44192"/>
                </a:cubicBezTo>
                <a:cubicBezTo>
                  <a:pt x="3319065" y="39036"/>
                  <a:pt x="3318176" y="33918"/>
                  <a:pt x="3316398" y="29080"/>
                </a:cubicBezTo>
                <a:cubicBezTo>
                  <a:pt x="3311827" y="16801"/>
                  <a:pt x="3302175" y="7137"/>
                  <a:pt x="3289856" y="2667"/>
                </a:cubicBezTo>
                <a:cubicBezTo>
                  <a:pt x="3281984" y="0"/>
                  <a:pt x="3270554" y="0"/>
                  <a:pt x="3251125" y="0"/>
                </a:cubicBezTo>
                <a:lnTo>
                  <a:pt x="67941" y="0"/>
                </a:lnTo>
                <a:cubicBezTo>
                  <a:pt x="48511" y="0"/>
                  <a:pt x="37083" y="0"/>
                  <a:pt x="29209" y="2667"/>
                </a:cubicBezTo>
                <a:cubicBezTo>
                  <a:pt x="16890" y="7137"/>
                  <a:pt x="7239" y="16801"/>
                  <a:pt x="2667" y="29080"/>
                </a:cubicBezTo>
                <a:cubicBezTo>
                  <a:pt x="889" y="33918"/>
                  <a:pt x="0" y="39036"/>
                  <a:pt x="0" y="44192"/>
                </a:cubicBezTo>
                <a:cubicBezTo>
                  <a:pt x="0" y="49347"/>
                  <a:pt x="889" y="54464"/>
                  <a:pt x="2667" y="59303"/>
                </a:cubicBezTo>
                <a:cubicBezTo>
                  <a:pt x="7239" y="71582"/>
                  <a:pt x="16890" y="81245"/>
                  <a:pt x="29209" y="85715"/>
                </a:cubicBezTo>
                <a:cubicBezTo>
                  <a:pt x="37083" y="88383"/>
                  <a:pt x="48511" y="88383"/>
                  <a:pt x="67941" y="88383"/>
                </a:cubicBezTo>
                <a:close/>
              </a:path>
            </a:pathLst>
          </a:custGeom>
          <a:solidFill>
            <a:srgbClr val="FE5000">
              <a:alpha val="100000"/>
            </a:srgbClr>
          </a:solidFill>
          <a:ln w="0" cap="sq">
            <a:solidFill>
              <a:srgbClr val="FE5000"/>
            </a:solidFill>
            <a:prstDash val="solid"/>
          </a:ln>
        </p:spPr>
        <p:txBody>
          <a:bodyPr rtlCol="0" anchor="ctr"/>
          <a:lstStyle/>
          <a:p>
            <a:pPr algn="ctr" defTabSz="342900" hangingPunct="1"/>
            <a:endParaRPr lang="en-US" altLang="zh-CN" sz="675" kern="1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236" name="Group236"/>
          <p:cNvGrpSpPr/>
          <p:nvPr/>
        </p:nvGrpSpPr>
        <p:grpSpPr>
          <a:xfrm>
            <a:off x="4727391" y="3968531"/>
            <a:ext cx="3633799" cy="408006"/>
            <a:chOff x="12606376" y="10582750"/>
            <a:chExt cx="9690130" cy="1088016"/>
          </a:xfrm>
        </p:grpSpPr>
        <p:pic>
          <p:nvPicPr>
            <p:cNvPr id="237" name="Image23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606376" y="10582750"/>
              <a:ext cx="396216" cy="600390"/>
            </a:xfrm>
            <a:prstGeom prst="rect">
              <a:avLst/>
            </a:prstGeom>
            <a:noFill/>
          </p:spPr>
        </p:pic>
        <p:pic>
          <p:nvPicPr>
            <p:cNvPr id="238" name="Image23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2804484" y="10582750"/>
              <a:ext cx="1840876" cy="600390"/>
            </a:xfrm>
            <a:prstGeom prst="rect">
              <a:avLst/>
            </a:prstGeom>
            <a:noFill/>
          </p:spPr>
        </p:pic>
        <p:pic>
          <p:nvPicPr>
            <p:cNvPr id="239" name="Image23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4506686" y="10582750"/>
              <a:ext cx="1397802" cy="600390"/>
            </a:xfrm>
            <a:prstGeom prst="rect">
              <a:avLst/>
            </a:prstGeom>
            <a:noFill/>
          </p:spPr>
        </p:pic>
        <p:pic>
          <p:nvPicPr>
            <p:cNvPr id="240" name="Image24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5796160" y="10582750"/>
              <a:ext cx="2750396" cy="600390"/>
            </a:xfrm>
            <a:prstGeom prst="rect">
              <a:avLst/>
            </a:prstGeom>
            <a:noFill/>
          </p:spPr>
        </p:pic>
        <p:pic>
          <p:nvPicPr>
            <p:cNvPr id="241" name="Image24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8423374" y="10582750"/>
              <a:ext cx="906216" cy="600390"/>
            </a:xfrm>
            <a:prstGeom prst="rect">
              <a:avLst/>
            </a:prstGeom>
            <a:noFill/>
          </p:spPr>
        </p:pic>
        <p:pic>
          <p:nvPicPr>
            <p:cNvPr id="242" name="Image242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9194470" y="10582750"/>
              <a:ext cx="3102036" cy="600390"/>
            </a:xfrm>
            <a:prstGeom prst="rect">
              <a:avLst/>
            </a:prstGeom>
            <a:noFill/>
          </p:spPr>
        </p:pic>
        <p:pic>
          <p:nvPicPr>
            <p:cNvPr id="243" name="Image243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2606376" y="11070376"/>
              <a:ext cx="2170676" cy="600390"/>
            </a:xfrm>
            <a:prstGeom prst="rect">
              <a:avLst/>
            </a:prstGeom>
            <a:noFill/>
          </p:spPr>
        </p:pic>
        <p:pic>
          <p:nvPicPr>
            <p:cNvPr id="244" name="Image244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4651456" y="11070376"/>
              <a:ext cx="1740170" cy="600390"/>
            </a:xfrm>
            <a:prstGeom prst="rect">
              <a:avLst/>
            </a:prstGeom>
            <a:noFill/>
          </p:spPr>
        </p:pic>
        <p:pic>
          <p:nvPicPr>
            <p:cNvPr id="245" name="Image245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6267050" y="11070376"/>
              <a:ext cx="438886" cy="600390"/>
            </a:xfrm>
            <a:prstGeom prst="rect">
              <a:avLst/>
            </a:prstGeom>
            <a:noFill/>
          </p:spPr>
        </p:pic>
        <p:pic>
          <p:nvPicPr>
            <p:cNvPr id="246" name="Image246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6559640" y="11070376"/>
              <a:ext cx="1291000" cy="600390"/>
            </a:xfrm>
            <a:prstGeom prst="rect">
              <a:avLst/>
            </a:prstGeom>
            <a:noFill/>
          </p:spPr>
        </p:pic>
        <p:pic>
          <p:nvPicPr>
            <p:cNvPr id="247" name="Image247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7725426" y="11070376"/>
              <a:ext cx="824812" cy="600390"/>
            </a:xfrm>
            <a:prstGeom prst="rect">
              <a:avLst/>
            </a:prstGeom>
            <a:noFill/>
          </p:spPr>
        </p:pic>
        <p:pic>
          <p:nvPicPr>
            <p:cNvPr id="248" name="Image248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8385276" y="11070376"/>
              <a:ext cx="713188" cy="600390"/>
            </a:xfrm>
            <a:prstGeom prst="rect">
              <a:avLst/>
            </a:prstGeom>
            <a:noFill/>
          </p:spPr>
        </p:pic>
      </p:grpSp>
      <p:grpSp>
        <p:nvGrpSpPr>
          <p:cNvPr id="249" name="Group249"/>
          <p:cNvGrpSpPr/>
          <p:nvPr/>
        </p:nvGrpSpPr>
        <p:grpSpPr>
          <a:xfrm>
            <a:off x="4555951" y="4608521"/>
            <a:ext cx="4424134" cy="408120"/>
            <a:chOff x="12149204" y="12289390"/>
            <a:chExt cx="11797690" cy="1088320"/>
          </a:xfrm>
        </p:grpSpPr>
        <p:pic>
          <p:nvPicPr>
            <p:cNvPr id="250" name="Image250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2149204" y="12289390"/>
              <a:ext cx="2834590" cy="600694"/>
            </a:xfrm>
            <a:prstGeom prst="rect">
              <a:avLst/>
            </a:prstGeom>
            <a:noFill/>
          </p:spPr>
        </p:pic>
        <p:pic>
          <p:nvPicPr>
            <p:cNvPr id="251" name="Image25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4855660" y="12289390"/>
              <a:ext cx="831444" cy="600694"/>
            </a:xfrm>
            <a:prstGeom prst="rect">
              <a:avLst/>
            </a:prstGeom>
            <a:noFill/>
          </p:spPr>
        </p:pic>
        <p:pic>
          <p:nvPicPr>
            <p:cNvPr id="252" name="Image252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5570626" y="12289390"/>
              <a:ext cx="3068888" cy="600694"/>
            </a:xfrm>
            <a:prstGeom prst="rect">
              <a:avLst/>
            </a:prstGeom>
            <a:noFill/>
          </p:spPr>
        </p:pic>
        <p:pic>
          <p:nvPicPr>
            <p:cNvPr id="253" name="Image253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8508712" y="12289390"/>
              <a:ext cx="1887864" cy="600694"/>
            </a:xfrm>
            <a:prstGeom prst="rect">
              <a:avLst/>
            </a:prstGeom>
            <a:noFill/>
          </p:spPr>
        </p:pic>
        <p:pic>
          <p:nvPicPr>
            <p:cNvPr id="254" name="Image254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20275298" y="12289390"/>
              <a:ext cx="2949138" cy="600694"/>
            </a:xfrm>
            <a:prstGeom prst="rect">
              <a:avLst/>
            </a:prstGeom>
            <a:noFill/>
          </p:spPr>
        </p:pic>
        <p:pic>
          <p:nvPicPr>
            <p:cNvPr id="255" name="Image255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23103668" y="12289390"/>
              <a:ext cx="843226" cy="600694"/>
            </a:xfrm>
            <a:prstGeom prst="rect">
              <a:avLst/>
            </a:prstGeom>
            <a:noFill/>
          </p:spPr>
        </p:pic>
        <p:pic>
          <p:nvPicPr>
            <p:cNvPr id="256" name="Image256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2149204" y="12777320"/>
              <a:ext cx="2143626" cy="600390"/>
            </a:xfrm>
            <a:prstGeom prst="rect">
              <a:avLst/>
            </a:prstGeom>
            <a:noFill/>
          </p:spPr>
        </p:pic>
        <p:pic>
          <p:nvPicPr>
            <p:cNvPr id="257" name="Image257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14169904" y="12777320"/>
              <a:ext cx="1133784" cy="600390"/>
            </a:xfrm>
            <a:prstGeom prst="rect">
              <a:avLst/>
            </a:prstGeom>
            <a:noFill/>
          </p:spPr>
        </p:pic>
      </p:grpSp>
      <p:sp>
        <p:nvSpPr>
          <p:cNvPr id="258" name="Text Box258"/>
          <p:cNvSpPr txBox="1"/>
          <p:nvPr/>
        </p:nvSpPr>
        <p:spPr>
          <a:xfrm>
            <a:off x="4468518" y="1779834"/>
            <a:ext cx="247901" cy="495072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defTabSz="342900" hangingPunct="1">
              <a:lnSpc>
                <a:spcPts val="0"/>
              </a:lnSpc>
            </a:pPr>
            <a:endParaRPr sz="675" kern="1200">
              <a:solidFill>
                <a:prstClr val="black"/>
              </a:solidFill>
              <a:latin typeface="Calibri"/>
            </a:endParaRPr>
          </a:p>
          <a:p>
            <a:pPr defTabSz="342900" hangingPunct="1">
              <a:lnSpc>
                <a:spcPts val="3512"/>
              </a:lnSpc>
            </a:pPr>
            <a:r>
              <a:rPr lang="en-US" altLang="zh-CN" sz="3150" kern="120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+</a:t>
            </a:r>
            <a:endParaRPr lang="en-US" altLang="zh-CN" sz="3150" kern="1200">
              <a:solidFill>
                <a:prstClr val="black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59" name="Text Box259"/>
          <p:cNvSpPr txBox="1"/>
          <p:nvPr/>
        </p:nvSpPr>
        <p:spPr>
          <a:xfrm>
            <a:off x="4555952" y="3232016"/>
            <a:ext cx="67691" cy="21294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defTabSz="342900" hangingPunct="1">
              <a:lnSpc>
                <a:spcPts val="0"/>
              </a:lnSpc>
            </a:pPr>
            <a:endParaRPr sz="675" kern="1200">
              <a:solidFill>
                <a:prstClr val="black"/>
              </a:solidFill>
              <a:latin typeface="Calibri"/>
            </a:endParaRPr>
          </a:p>
          <a:p>
            <a:pPr defTabSz="342900" hangingPunct="1">
              <a:lnSpc>
                <a:spcPts val="1340"/>
              </a:lnSpc>
            </a:pPr>
            <a:r>
              <a:rPr lang="en-US" altLang="zh-CN" sz="1200" kern="1200" dirty="0">
                <a:solidFill>
                  <a:srgbClr val="FE5000"/>
                </a:solidFill>
                <a:latin typeface="Arial"/>
                <a:ea typeface="Arial"/>
                <a:cs typeface="Arial"/>
              </a:rPr>
              <a:t>•</a:t>
            </a:r>
            <a:endParaRPr lang="en-US" altLang="zh-CN" sz="1200" kern="1200">
              <a:solidFill>
                <a:prstClr val="black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60" name="Text Box260"/>
          <p:cNvSpPr txBox="1"/>
          <p:nvPr/>
        </p:nvSpPr>
        <p:spPr>
          <a:xfrm>
            <a:off x="4555952" y="3609164"/>
            <a:ext cx="67691" cy="21294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defTabSz="342900" hangingPunct="1">
              <a:lnSpc>
                <a:spcPts val="0"/>
              </a:lnSpc>
            </a:pPr>
            <a:endParaRPr sz="675" kern="1200">
              <a:solidFill>
                <a:prstClr val="black"/>
              </a:solidFill>
              <a:latin typeface="Calibri"/>
            </a:endParaRPr>
          </a:p>
          <a:p>
            <a:pPr defTabSz="342900" hangingPunct="1">
              <a:lnSpc>
                <a:spcPts val="1340"/>
              </a:lnSpc>
            </a:pPr>
            <a:r>
              <a:rPr lang="en-US" altLang="zh-CN" sz="1200" kern="1200" dirty="0">
                <a:solidFill>
                  <a:srgbClr val="FE5000"/>
                </a:solidFill>
                <a:latin typeface="Arial"/>
                <a:ea typeface="Arial"/>
                <a:cs typeface="Arial"/>
              </a:rPr>
              <a:t>•</a:t>
            </a:r>
            <a:endParaRPr lang="en-US" altLang="zh-CN" sz="1200" kern="1200">
              <a:solidFill>
                <a:prstClr val="black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61" name="Text Box261"/>
          <p:cNvSpPr txBox="1"/>
          <p:nvPr/>
        </p:nvSpPr>
        <p:spPr>
          <a:xfrm>
            <a:off x="4555952" y="3986455"/>
            <a:ext cx="67691" cy="212943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defTabSz="342900" hangingPunct="1">
              <a:lnSpc>
                <a:spcPts val="0"/>
              </a:lnSpc>
            </a:pPr>
            <a:endParaRPr sz="675" kern="1200">
              <a:solidFill>
                <a:prstClr val="black"/>
              </a:solidFill>
              <a:latin typeface="Calibri"/>
            </a:endParaRPr>
          </a:p>
          <a:p>
            <a:pPr defTabSz="342900" hangingPunct="1">
              <a:lnSpc>
                <a:spcPts val="1340"/>
              </a:lnSpc>
            </a:pPr>
            <a:r>
              <a:rPr lang="en-US" altLang="zh-CN" sz="1200" kern="1200" dirty="0">
                <a:solidFill>
                  <a:srgbClr val="FE5000"/>
                </a:solidFill>
                <a:latin typeface="Arial"/>
                <a:ea typeface="Arial"/>
                <a:cs typeface="Arial"/>
              </a:rPr>
              <a:t>•</a:t>
            </a:r>
            <a:endParaRPr lang="en-US" altLang="zh-CN" sz="1200" kern="1200">
              <a:solidFill>
                <a:prstClr val="black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ath262"/>
          <p:cNvSpPr/>
          <p:nvPr/>
        </p:nvSpPr>
        <p:spPr>
          <a:xfrm>
            <a:off x="0" y="5122"/>
            <a:ext cx="9144000" cy="5133235"/>
          </a:xfrm>
          <a:custGeom>
            <a:avLst/>
            <a:gdLst/>
            <a:ahLst/>
            <a:cxnLst/>
            <a:rect l="l" t="t" r="r" b="b"/>
            <a:pathLst>
              <a:path w="24384000" h="13688627">
                <a:moveTo>
                  <a:pt x="0" y="13688626"/>
                </a:moveTo>
                <a:lnTo>
                  <a:pt x="0" y="0"/>
                </a:lnTo>
                <a:lnTo>
                  <a:pt x="24384000" y="0"/>
                </a:lnTo>
                <a:lnTo>
                  <a:pt x="24384000" y="13688626"/>
                </a:lnTo>
                <a:lnTo>
                  <a:pt x="0" y="13688626"/>
                </a:lnTo>
                <a:close/>
              </a:path>
            </a:pathLst>
          </a:custGeom>
          <a:solidFill>
            <a:srgbClr val="F2F2F2">
              <a:alpha val="100000"/>
            </a:srgbClr>
          </a:solidFill>
          <a:ln w="0" cap="sq">
            <a:solidFill>
              <a:srgbClr val="F2F2F2"/>
            </a:solidFill>
            <a:prstDash val="solid"/>
          </a:ln>
        </p:spPr>
        <p:txBody>
          <a:bodyPr rtlCol="0" anchor="ctr"/>
          <a:lstStyle/>
          <a:p>
            <a:pPr algn="ctr" defTabSz="342900" hangingPunct="1"/>
            <a:endParaRPr lang="en-US" altLang="zh-CN" sz="675" kern="1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263" name="Image2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241"/>
            <a:ext cx="9144572" cy="4935497"/>
          </a:xfrm>
          <a:prstGeom prst="rect">
            <a:avLst/>
          </a:prstGeom>
          <a:noFill/>
        </p:spPr>
      </p:pic>
      <p:sp>
        <p:nvSpPr>
          <p:cNvPr id="264" name="Text Box264"/>
          <p:cNvSpPr txBox="1"/>
          <p:nvPr/>
        </p:nvSpPr>
        <p:spPr>
          <a:xfrm>
            <a:off x="4989122" y="3852054"/>
            <a:ext cx="63815" cy="597664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defTabSz="342900" hangingPunct="1">
              <a:lnSpc>
                <a:spcPts val="0"/>
              </a:lnSpc>
            </a:pPr>
            <a:endParaRPr sz="675" kern="1200">
              <a:solidFill>
                <a:prstClr val="black"/>
              </a:solidFill>
              <a:latin typeface="Calibri"/>
            </a:endParaRPr>
          </a:p>
          <a:p>
            <a:pPr defTabSz="342900" hangingPunct="1">
              <a:lnSpc>
                <a:spcPts val="1004"/>
              </a:lnSpc>
            </a:pPr>
            <a:r>
              <a:rPr lang="en-US" altLang="zh-CN" sz="900" kern="1200" dirty="0">
                <a:solidFill>
                  <a:srgbClr val="373A36"/>
                </a:solidFill>
                <a:latin typeface="Arial"/>
                <a:ea typeface="Arial"/>
                <a:cs typeface="Arial"/>
              </a:rPr>
              <a:t>•</a:t>
            </a:r>
            <a:endParaRPr lang="en-US" altLang="zh-CN" sz="900" kern="1200">
              <a:solidFill>
                <a:prstClr val="black"/>
              </a:solidFill>
              <a:latin typeface="Arial"/>
              <a:ea typeface="Arial"/>
              <a:cs typeface="Arial"/>
            </a:endParaRPr>
          </a:p>
          <a:p>
            <a:pPr defTabSz="342900" hangingPunct="1">
              <a:lnSpc>
                <a:spcPts val="1004"/>
              </a:lnSpc>
              <a:spcBef>
                <a:spcPts val="77"/>
              </a:spcBef>
            </a:pPr>
            <a:r>
              <a:rPr lang="en-US" altLang="zh-CN" sz="900" kern="1200" dirty="0">
                <a:solidFill>
                  <a:srgbClr val="373A36"/>
                </a:solidFill>
                <a:latin typeface="Arial"/>
                <a:ea typeface="Arial"/>
                <a:cs typeface="Arial"/>
              </a:rPr>
              <a:t>•</a:t>
            </a:r>
            <a:endParaRPr lang="en-US" altLang="zh-CN" sz="900" kern="1200">
              <a:solidFill>
                <a:prstClr val="black"/>
              </a:solidFill>
              <a:latin typeface="Arial"/>
              <a:ea typeface="Arial"/>
              <a:cs typeface="Arial"/>
            </a:endParaRPr>
          </a:p>
          <a:p>
            <a:pPr defTabSz="342900" hangingPunct="1">
              <a:lnSpc>
                <a:spcPts val="1004"/>
              </a:lnSpc>
              <a:spcBef>
                <a:spcPts val="77"/>
              </a:spcBef>
            </a:pPr>
            <a:r>
              <a:rPr lang="en-US" altLang="zh-CN" sz="900" kern="1200" dirty="0">
                <a:solidFill>
                  <a:srgbClr val="373A36"/>
                </a:solidFill>
                <a:latin typeface="Arial"/>
                <a:ea typeface="Arial"/>
                <a:cs typeface="Arial"/>
              </a:rPr>
              <a:t>•</a:t>
            </a:r>
            <a:endParaRPr lang="en-US" altLang="zh-CN" sz="900" kern="1200">
              <a:solidFill>
                <a:prstClr val="black"/>
              </a:solidFill>
              <a:latin typeface="Arial"/>
              <a:ea typeface="Arial"/>
              <a:cs typeface="Arial"/>
            </a:endParaRPr>
          </a:p>
          <a:p>
            <a:pPr defTabSz="342900" hangingPunct="1">
              <a:lnSpc>
                <a:spcPts val="1004"/>
              </a:lnSpc>
              <a:spcBef>
                <a:spcPts val="77"/>
              </a:spcBef>
            </a:pPr>
            <a:r>
              <a:rPr lang="en-US" altLang="zh-CN" sz="900" kern="1200" dirty="0">
                <a:solidFill>
                  <a:srgbClr val="373A36"/>
                </a:solidFill>
                <a:latin typeface="Arial"/>
                <a:ea typeface="Arial"/>
                <a:cs typeface="Arial"/>
              </a:rPr>
              <a:t>•</a:t>
            </a:r>
            <a:endParaRPr lang="en-US" altLang="zh-CN" sz="900" kern="1200">
              <a:solidFill>
                <a:prstClr val="black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th8"/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/>
          <a:ln>
            <a:solidFill/>
            <a:prstDash/>
          </a:ln>
        </p:spPr>
        <p:txBody>
          <a:bodyPr rtlCol="0" anchor="ctr"/>
          <a:lstStyle/>
          <a:p>
            <a:pPr algn="ctr" defTabSz="342900" hangingPunct="1"/>
            <a:endParaRPr lang="en-US" altLang="zh-CN" sz="675" kern="1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9" name="Image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543" y="192669"/>
            <a:ext cx="8690029" cy="49514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ath265"/>
          <p:cNvSpPr/>
          <p:nvPr/>
        </p:nvSpPr>
        <p:spPr>
          <a:xfrm>
            <a:off x="0" y="5122"/>
            <a:ext cx="9144000" cy="5133235"/>
          </a:xfrm>
          <a:custGeom>
            <a:avLst/>
            <a:gdLst/>
            <a:ahLst/>
            <a:cxnLst/>
            <a:rect l="l" t="t" r="r" b="b"/>
            <a:pathLst>
              <a:path w="24384000" h="13688627">
                <a:moveTo>
                  <a:pt x="0" y="13688626"/>
                </a:moveTo>
                <a:lnTo>
                  <a:pt x="0" y="0"/>
                </a:lnTo>
                <a:lnTo>
                  <a:pt x="24384000" y="0"/>
                </a:lnTo>
                <a:lnTo>
                  <a:pt x="24384000" y="13688626"/>
                </a:lnTo>
                <a:lnTo>
                  <a:pt x="0" y="13688626"/>
                </a:lnTo>
                <a:close/>
              </a:path>
            </a:pathLst>
          </a:custGeom>
          <a:solidFill>
            <a:srgbClr val="F2F2F2">
              <a:alpha val="100000"/>
            </a:srgbClr>
          </a:solidFill>
          <a:ln w="0" cap="sq">
            <a:solidFill>
              <a:srgbClr val="F2F2F2"/>
            </a:solidFill>
            <a:prstDash val="solid"/>
          </a:ln>
        </p:spPr>
        <p:txBody>
          <a:bodyPr rtlCol="0" anchor="ctr"/>
          <a:lstStyle/>
          <a:p>
            <a:pPr algn="ctr" defTabSz="342900" hangingPunct="1"/>
            <a:endParaRPr lang="en-US" altLang="zh-CN" sz="675" kern="1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266" name="Image2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572" cy="5144072"/>
          </a:xfrm>
          <a:prstGeom prst="rect">
            <a:avLst/>
          </a:prstGeom>
          <a:noFill/>
        </p:spPr>
      </p:pic>
      <p:sp>
        <p:nvSpPr>
          <p:cNvPr id="267" name="Text Box267"/>
          <p:cNvSpPr txBox="1"/>
          <p:nvPr/>
        </p:nvSpPr>
        <p:spPr>
          <a:xfrm>
            <a:off x="505984" y="3439685"/>
            <a:ext cx="77256" cy="751552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defTabSz="342900" hangingPunct="1">
              <a:lnSpc>
                <a:spcPts val="0"/>
              </a:lnSpc>
            </a:pPr>
            <a:endParaRPr sz="675" kern="1200">
              <a:solidFill>
                <a:prstClr val="black"/>
              </a:solidFill>
              <a:latin typeface="Calibri"/>
            </a:endParaRPr>
          </a:p>
          <a:p>
            <a:pPr defTabSz="342900" hangingPunct="1">
              <a:lnSpc>
                <a:spcPts val="1340"/>
              </a:lnSpc>
            </a:pPr>
            <a:r>
              <a:rPr lang="en-US" altLang="zh-CN" sz="1200" kern="1200" dirty="0">
                <a:solidFill>
                  <a:srgbClr val="FE5000"/>
                </a:solidFill>
                <a:latin typeface="Arial"/>
                <a:ea typeface="Arial"/>
                <a:cs typeface="Arial"/>
              </a:rPr>
              <a:t>•</a:t>
            </a:r>
            <a:endParaRPr lang="en-US" altLang="zh-CN" sz="1200" kern="1200">
              <a:solidFill>
                <a:prstClr val="black"/>
              </a:solidFill>
              <a:latin typeface="Arial"/>
              <a:ea typeface="Arial"/>
              <a:cs typeface="Arial"/>
            </a:endParaRPr>
          </a:p>
          <a:p>
            <a:pPr defTabSz="342900" hangingPunct="1">
              <a:lnSpc>
                <a:spcPts val="1340"/>
              </a:lnSpc>
              <a:spcBef>
                <a:spcPts val="100"/>
              </a:spcBef>
            </a:pPr>
            <a:r>
              <a:rPr lang="en-US" altLang="zh-CN" sz="1200" kern="1200" dirty="0">
                <a:solidFill>
                  <a:srgbClr val="FE5000"/>
                </a:solidFill>
                <a:latin typeface="Arial"/>
                <a:ea typeface="Arial"/>
                <a:cs typeface="Arial"/>
              </a:rPr>
              <a:t>•</a:t>
            </a:r>
            <a:endParaRPr lang="en-US" altLang="zh-CN" sz="1200" kern="1200">
              <a:solidFill>
                <a:prstClr val="black"/>
              </a:solidFill>
              <a:latin typeface="Arial"/>
              <a:ea typeface="Arial"/>
              <a:cs typeface="Arial"/>
            </a:endParaRPr>
          </a:p>
          <a:p>
            <a:pPr defTabSz="342900" hangingPunct="1">
              <a:lnSpc>
                <a:spcPts val="1341"/>
              </a:lnSpc>
              <a:spcBef>
                <a:spcPts val="99"/>
              </a:spcBef>
            </a:pPr>
            <a:r>
              <a:rPr lang="en-US" altLang="zh-CN" sz="1200" kern="1200" dirty="0">
                <a:solidFill>
                  <a:srgbClr val="FE5000"/>
                </a:solidFill>
                <a:latin typeface="Arial"/>
                <a:ea typeface="Arial"/>
                <a:cs typeface="Arial"/>
              </a:rPr>
              <a:t>•</a:t>
            </a:r>
            <a:endParaRPr lang="en-US" altLang="zh-CN" sz="1200" kern="1200">
              <a:solidFill>
                <a:prstClr val="black"/>
              </a:solidFill>
              <a:latin typeface="Arial"/>
              <a:ea typeface="Arial"/>
              <a:cs typeface="Arial"/>
            </a:endParaRPr>
          </a:p>
          <a:p>
            <a:pPr defTabSz="342900" hangingPunct="1">
              <a:lnSpc>
                <a:spcPts val="1340"/>
              </a:lnSpc>
              <a:spcBef>
                <a:spcPts val="101"/>
              </a:spcBef>
            </a:pPr>
            <a:r>
              <a:rPr lang="en-US" altLang="zh-CN" sz="1200" kern="1200" dirty="0">
                <a:solidFill>
                  <a:srgbClr val="FE5000"/>
                </a:solidFill>
                <a:latin typeface="Arial"/>
                <a:ea typeface="Arial"/>
                <a:cs typeface="Arial"/>
              </a:rPr>
              <a:t>•</a:t>
            </a:r>
            <a:endParaRPr lang="en-US" altLang="zh-CN" sz="1200" kern="1200">
              <a:solidFill>
                <a:prstClr val="black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ath268"/>
          <p:cNvSpPr/>
          <p:nvPr/>
        </p:nvSpPr>
        <p:spPr>
          <a:xfrm>
            <a:off x="0" y="5122"/>
            <a:ext cx="9144000" cy="5133235"/>
          </a:xfrm>
          <a:custGeom>
            <a:avLst/>
            <a:gdLst/>
            <a:ahLst/>
            <a:cxnLst/>
            <a:rect l="l" t="t" r="r" b="b"/>
            <a:pathLst>
              <a:path w="24384000" h="13688627">
                <a:moveTo>
                  <a:pt x="0" y="13688626"/>
                </a:moveTo>
                <a:lnTo>
                  <a:pt x="0" y="0"/>
                </a:lnTo>
                <a:lnTo>
                  <a:pt x="24384000" y="0"/>
                </a:lnTo>
                <a:lnTo>
                  <a:pt x="24384000" y="13688626"/>
                </a:lnTo>
                <a:lnTo>
                  <a:pt x="0" y="13688626"/>
                </a:lnTo>
                <a:close/>
              </a:path>
            </a:pathLst>
          </a:custGeom>
          <a:solidFill>
            <a:srgbClr val="F2F2F2">
              <a:alpha val="100000"/>
            </a:srgbClr>
          </a:solidFill>
          <a:ln w="0" cap="sq">
            <a:solidFill>
              <a:srgbClr val="F2F2F2"/>
            </a:solidFill>
            <a:prstDash val="solid"/>
          </a:ln>
        </p:spPr>
        <p:txBody>
          <a:bodyPr rtlCol="0" anchor="ctr"/>
          <a:lstStyle/>
          <a:p>
            <a:pPr algn="ctr" defTabSz="342900" hangingPunct="1"/>
            <a:endParaRPr lang="en-US" altLang="zh-CN" sz="675" kern="1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269" name="Image2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364" y="223432"/>
            <a:ext cx="8660208" cy="4920640"/>
          </a:xfrm>
          <a:prstGeom prst="rect">
            <a:avLst/>
          </a:prstGeom>
          <a:noFill/>
        </p:spPr>
      </p:pic>
      <p:pic>
        <p:nvPicPr>
          <p:cNvPr id="270" name="Image2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29" y="192907"/>
            <a:ext cx="2338337" cy="6737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Image2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22"/>
            <a:ext cx="9144572" cy="5138950"/>
          </a:xfrm>
          <a:prstGeom prst="rect">
            <a:avLst/>
          </a:prstGeom>
          <a:noFill/>
        </p:spPr>
      </p:pic>
      <p:grpSp>
        <p:nvGrpSpPr>
          <p:cNvPr id="272" name="Group272"/>
          <p:cNvGrpSpPr/>
          <p:nvPr/>
        </p:nvGrpSpPr>
        <p:grpSpPr>
          <a:xfrm>
            <a:off x="437285" y="195098"/>
            <a:ext cx="5548709" cy="764011"/>
            <a:chOff x="1166092" y="520261"/>
            <a:chExt cx="14796558" cy="2037363"/>
          </a:xfrm>
        </p:grpSpPr>
        <p:pic>
          <p:nvPicPr>
            <p:cNvPr id="273" name="Image27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66092" y="520261"/>
              <a:ext cx="11705494" cy="2037363"/>
            </a:xfrm>
            <a:prstGeom prst="rect">
              <a:avLst/>
            </a:prstGeom>
            <a:noFill/>
          </p:spPr>
        </p:pic>
        <p:pic>
          <p:nvPicPr>
            <p:cNvPr id="274" name="Image27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520402" y="1957234"/>
              <a:ext cx="889962" cy="600390"/>
            </a:xfrm>
            <a:prstGeom prst="rect">
              <a:avLst/>
            </a:prstGeom>
            <a:noFill/>
          </p:spPr>
        </p:pic>
        <p:pic>
          <p:nvPicPr>
            <p:cNvPr id="275" name="Image27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302166" y="1957234"/>
              <a:ext cx="1213408" cy="600390"/>
            </a:xfrm>
            <a:prstGeom prst="rect">
              <a:avLst/>
            </a:prstGeom>
            <a:noFill/>
          </p:spPr>
        </p:pic>
        <p:pic>
          <p:nvPicPr>
            <p:cNvPr id="276" name="Image27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385662" y="1957234"/>
              <a:ext cx="1576988" cy="600390"/>
            </a:xfrm>
            <a:prstGeom prst="rect">
              <a:avLst/>
            </a:prstGeom>
            <a:noFill/>
          </p:spPr>
        </p:pic>
      </p:grpSp>
      <p:grpSp>
        <p:nvGrpSpPr>
          <p:cNvPr id="277" name="Group277"/>
          <p:cNvGrpSpPr/>
          <p:nvPr/>
        </p:nvGrpSpPr>
        <p:grpSpPr>
          <a:xfrm>
            <a:off x="480125" y="1287665"/>
            <a:ext cx="2127705" cy="225261"/>
            <a:chOff x="1280334" y="3433774"/>
            <a:chExt cx="5673879" cy="600695"/>
          </a:xfrm>
        </p:grpSpPr>
        <p:pic>
          <p:nvPicPr>
            <p:cNvPr id="278" name="Image27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80334" y="3433774"/>
              <a:ext cx="2046986" cy="600695"/>
            </a:xfrm>
            <a:prstGeom prst="rect">
              <a:avLst/>
            </a:prstGeom>
            <a:noFill/>
          </p:spPr>
        </p:pic>
        <p:pic>
          <p:nvPicPr>
            <p:cNvPr id="279" name="Image27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85215" y="3433774"/>
              <a:ext cx="1174016" cy="600695"/>
            </a:xfrm>
            <a:prstGeom prst="rect">
              <a:avLst/>
            </a:prstGeom>
            <a:noFill/>
          </p:spPr>
        </p:pic>
        <p:pic>
          <p:nvPicPr>
            <p:cNvPr id="280" name="Image28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50425" y="3433774"/>
              <a:ext cx="436599" cy="600695"/>
            </a:xfrm>
            <a:prstGeom prst="rect">
              <a:avLst/>
            </a:prstGeom>
            <a:noFill/>
          </p:spPr>
        </p:pic>
        <p:pic>
          <p:nvPicPr>
            <p:cNvPr id="281" name="Image28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541490" y="3433774"/>
              <a:ext cx="1349926" cy="600695"/>
            </a:xfrm>
            <a:prstGeom prst="rect">
              <a:avLst/>
            </a:prstGeom>
            <a:noFill/>
          </p:spPr>
        </p:pic>
        <p:pic>
          <p:nvPicPr>
            <p:cNvPr id="282" name="Image28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750328" y="3433774"/>
              <a:ext cx="1203885" cy="60069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ath283"/>
          <p:cNvSpPr/>
          <p:nvPr/>
        </p:nvSpPr>
        <p:spPr>
          <a:xfrm>
            <a:off x="0" y="5122"/>
            <a:ext cx="9144000" cy="5133235"/>
          </a:xfrm>
          <a:custGeom>
            <a:avLst/>
            <a:gdLst/>
            <a:ahLst/>
            <a:cxnLst/>
            <a:rect l="l" t="t" r="r" b="b"/>
            <a:pathLst>
              <a:path w="24384000" h="13688627">
                <a:moveTo>
                  <a:pt x="0" y="13688626"/>
                </a:moveTo>
                <a:lnTo>
                  <a:pt x="0" y="0"/>
                </a:lnTo>
                <a:lnTo>
                  <a:pt x="24384000" y="0"/>
                </a:lnTo>
                <a:lnTo>
                  <a:pt x="24384000" y="13688626"/>
                </a:lnTo>
                <a:lnTo>
                  <a:pt x="0" y="13688626"/>
                </a:lnTo>
                <a:close/>
              </a:path>
            </a:pathLst>
          </a:custGeom>
          <a:solidFill>
            <a:srgbClr val="F2F2F2">
              <a:alpha val="100000"/>
            </a:srgbClr>
          </a:solidFill>
          <a:ln w="0" cap="sq">
            <a:solidFill>
              <a:srgbClr val="F2F2F2"/>
            </a:solidFill>
            <a:prstDash val="solid"/>
          </a:ln>
        </p:spPr>
        <p:txBody>
          <a:bodyPr rtlCol="0" anchor="ctr"/>
          <a:lstStyle/>
          <a:p>
            <a:pPr algn="ctr" defTabSz="342900" hangingPunct="1"/>
            <a:endParaRPr lang="en-US" altLang="zh-CN" sz="675" kern="1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284" name="Image28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765"/>
            <a:ext cx="6538218" cy="4936307"/>
          </a:xfrm>
          <a:prstGeom prst="rect">
            <a:avLst/>
          </a:prstGeom>
          <a:noFill/>
        </p:spPr>
      </p:pic>
      <p:pic>
        <p:nvPicPr>
          <p:cNvPr id="285" name="Image28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663" y="2191583"/>
            <a:ext cx="2340575" cy="827078"/>
          </a:xfrm>
          <a:prstGeom prst="rect">
            <a:avLst/>
          </a:prstGeom>
          <a:noFill/>
        </p:spPr>
      </p:pic>
      <p:grpSp>
        <p:nvGrpSpPr>
          <p:cNvPr id="286" name="Group286"/>
          <p:cNvGrpSpPr/>
          <p:nvPr/>
        </p:nvGrpSpPr>
        <p:grpSpPr>
          <a:xfrm>
            <a:off x="6802140" y="1546069"/>
            <a:ext cx="1748490" cy="517721"/>
            <a:chOff x="18139040" y="4122851"/>
            <a:chExt cx="4662640" cy="1380590"/>
          </a:xfrm>
        </p:grpSpPr>
        <p:pic>
          <p:nvPicPr>
            <p:cNvPr id="287" name="Image28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139040" y="4122851"/>
              <a:ext cx="2081274" cy="600390"/>
            </a:xfrm>
            <a:prstGeom prst="rect">
              <a:avLst/>
            </a:prstGeom>
            <a:noFill/>
          </p:spPr>
        </p:pic>
        <p:pic>
          <p:nvPicPr>
            <p:cNvPr id="288" name="Image28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071350" y="4122851"/>
              <a:ext cx="473630" cy="600390"/>
            </a:xfrm>
            <a:prstGeom prst="rect">
              <a:avLst/>
            </a:prstGeom>
            <a:noFill/>
          </p:spPr>
        </p:pic>
        <p:pic>
          <p:nvPicPr>
            <p:cNvPr id="289" name="Image28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387050" y="4122851"/>
              <a:ext cx="1734588" cy="600390"/>
            </a:xfrm>
            <a:prstGeom prst="rect">
              <a:avLst/>
            </a:prstGeom>
            <a:noFill/>
          </p:spPr>
        </p:pic>
        <p:pic>
          <p:nvPicPr>
            <p:cNvPr id="290" name="Image29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139040" y="4513027"/>
              <a:ext cx="2345416" cy="600694"/>
            </a:xfrm>
            <a:prstGeom prst="rect">
              <a:avLst/>
            </a:prstGeom>
            <a:noFill/>
          </p:spPr>
        </p:pic>
        <p:pic>
          <p:nvPicPr>
            <p:cNvPr id="291" name="Image29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355052" y="4513027"/>
              <a:ext cx="1425866" cy="600694"/>
            </a:xfrm>
            <a:prstGeom prst="rect">
              <a:avLst/>
            </a:prstGeom>
            <a:noFill/>
          </p:spPr>
        </p:pic>
        <p:pic>
          <p:nvPicPr>
            <p:cNvPr id="292" name="Image29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139040" y="4902747"/>
              <a:ext cx="436596" cy="600694"/>
            </a:xfrm>
            <a:prstGeom prst="rect">
              <a:avLst/>
            </a:prstGeom>
            <a:noFill/>
          </p:spPr>
        </p:pic>
        <p:pic>
          <p:nvPicPr>
            <p:cNvPr id="293" name="Image29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430102" y="4902747"/>
              <a:ext cx="2618704" cy="600694"/>
            </a:xfrm>
            <a:prstGeom prst="rect">
              <a:avLst/>
            </a:prstGeom>
            <a:noFill/>
          </p:spPr>
        </p:pic>
        <p:pic>
          <p:nvPicPr>
            <p:cNvPr id="294" name="Image29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0915848" y="4902747"/>
              <a:ext cx="1885832" cy="600694"/>
            </a:xfrm>
            <a:prstGeom prst="rect">
              <a:avLst/>
            </a:prstGeom>
            <a:noFill/>
          </p:spPr>
        </p:pic>
      </p:grpSp>
      <p:grpSp>
        <p:nvGrpSpPr>
          <p:cNvPr id="295" name="Group295"/>
          <p:cNvGrpSpPr/>
          <p:nvPr/>
        </p:nvGrpSpPr>
        <p:grpSpPr>
          <a:xfrm>
            <a:off x="6810140" y="3803387"/>
            <a:ext cx="2091083" cy="979880"/>
            <a:chOff x="18160374" y="10142364"/>
            <a:chExt cx="5576222" cy="2613014"/>
          </a:xfrm>
        </p:grpSpPr>
        <p:pic>
          <p:nvPicPr>
            <p:cNvPr id="296" name="Image29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160374" y="11135266"/>
              <a:ext cx="1077096" cy="449530"/>
            </a:xfrm>
            <a:prstGeom prst="rect">
              <a:avLst/>
            </a:prstGeom>
            <a:noFill/>
          </p:spPr>
        </p:pic>
        <p:pic>
          <p:nvPicPr>
            <p:cNvPr id="297" name="Image29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9138720" y="11135266"/>
              <a:ext cx="522192" cy="449530"/>
            </a:xfrm>
            <a:prstGeom prst="rect">
              <a:avLst/>
            </a:prstGeom>
            <a:noFill/>
          </p:spPr>
        </p:pic>
        <p:pic>
          <p:nvPicPr>
            <p:cNvPr id="298" name="Image29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9530364" y="11135266"/>
              <a:ext cx="654264" cy="449530"/>
            </a:xfrm>
            <a:prstGeom prst="rect">
              <a:avLst/>
            </a:prstGeom>
            <a:noFill/>
          </p:spPr>
        </p:pic>
        <p:pic>
          <p:nvPicPr>
            <p:cNvPr id="299" name="Image299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0101828" y="11135266"/>
              <a:ext cx="2496792" cy="449530"/>
            </a:xfrm>
            <a:prstGeom prst="rect">
              <a:avLst/>
            </a:prstGeom>
            <a:noFill/>
          </p:spPr>
        </p:pic>
        <p:pic>
          <p:nvPicPr>
            <p:cNvPr id="300" name="Image30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2508328" y="11135266"/>
              <a:ext cx="361162" cy="449530"/>
            </a:xfrm>
            <a:prstGeom prst="rect">
              <a:avLst/>
            </a:prstGeom>
            <a:noFill/>
          </p:spPr>
        </p:pic>
        <p:pic>
          <p:nvPicPr>
            <p:cNvPr id="301" name="Image30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8160374" y="11427842"/>
              <a:ext cx="2209408" cy="449530"/>
            </a:xfrm>
            <a:prstGeom prst="rect">
              <a:avLst/>
            </a:prstGeom>
            <a:noFill/>
          </p:spPr>
        </p:pic>
        <p:pic>
          <p:nvPicPr>
            <p:cNvPr id="302" name="Image30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0263360" y="11427842"/>
              <a:ext cx="2057528" cy="449530"/>
            </a:xfrm>
            <a:prstGeom prst="rect">
              <a:avLst/>
            </a:prstGeom>
            <a:noFill/>
          </p:spPr>
        </p:pic>
        <p:pic>
          <p:nvPicPr>
            <p:cNvPr id="303" name="Image303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8160374" y="11720112"/>
              <a:ext cx="2422248" cy="449836"/>
            </a:xfrm>
            <a:prstGeom prst="rect">
              <a:avLst/>
            </a:prstGeom>
            <a:noFill/>
          </p:spPr>
        </p:pic>
        <p:pic>
          <p:nvPicPr>
            <p:cNvPr id="304" name="Image304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0490424" y="11720112"/>
              <a:ext cx="1763030" cy="449836"/>
            </a:xfrm>
            <a:prstGeom prst="rect">
              <a:avLst/>
            </a:prstGeom>
            <a:noFill/>
          </p:spPr>
        </p:pic>
        <p:pic>
          <p:nvPicPr>
            <p:cNvPr id="305" name="Image305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2156304" y="11720112"/>
              <a:ext cx="1029552" cy="449836"/>
            </a:xfrm>
            <a:prstGeom prst="rect">
              <a:avLst/>
            </a:prstGeom>
            <a:noFill/>
          </p:spPr>
        </p:pic>
        <p:pic>
          <p:nvPicPr>
            <p:cNvPr id="306" name="Image306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8160374" y="12013272"/>
              <a:ext cx="1634006" cy="449530"/>
            </a:xfrm>
            <a:prstGeom prst="rect">
              <a:avLst/>
            </a:prstGeom>
            <a:noFill/>
          </p:spPr>
        </p:pic>
        <p:pic>
          <p:nvPicPr>
            <p:cNvPr id="307" name="Image307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9710184" y="12013272"/>
              <a:ext cx="1125404" cy="449530"/>
            </a:xfrm>
            <a:prstGeom prst="rect">
              <a:avLst/>
            </a:prstGeom>
            <a:noFill/>
          </p:spPr>
        </p:pic>
        <p:pic>
          <p:nvPicPr>
            <p:cNvPr id="308" name="Image308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20754058" y="12013272"/>
              <a:ext cx="593308" cy="449530"/>
            </a:xfrm>
            <a:prstGeom prst="rect">
              <a:avLst/>
            </a:prstGeom>
            <a:noFill/>
          </p:spPr>
        </p:pic>
        <p:pic>
          <p:nvPicPr>
            <p:cNvPr id="309" name="Image309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21199040" y="12013272"/>
              <a:ext cx="1485046" cy="449530"/>
            </a:xfrm>
            <a:prstGeom prst="rect">
              <a:avLst/>
            </a:prstGeom>
            <a:noFill/>
          </p:spPr>
        </p:pic>
        <p:pic>
          <p:nvPicPr>
            <p:cNvPr id="310" name="Image310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22595192" y="12013272"/>
              <a:ext cx="395452" cy="449530"/>
            </a:xfrm>
            <a:prstGeom prst="rect">
              <a:avLst/>
            </a:prstGeom>
            <a:noFill/>
          </p:spPr>
        </p:pic>
        <p:pic>
          <p:nvPicPr>
            <p:cNvPr id="311" name="Image311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8160374" y="12305848"/>
              <a:ext cx="1644038" cy="449530"/>
            </a:xfrm>
            <a:prstGeom prst="rect">
              <a:avLst/>
            </a:prstGeom>
            <a:noFill/>
          </p:spPr>
        </p:pic>
        <p:pic>
          <p:nvPicPr>
            <p:cNvPr id="312" name="Image312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9702564" y="12305848"/>
              <a:ext cx="2080004" cy="449530"/>
            </a:xfrm>
            <a:prstGeom prst="rect">
              <a:avLst/>
            </a:prstGeom>
            <a:noFill/>
          </p:spPr>
        </p:pic>
        <p:pic>
          <p:nvPicPr>
            <p:cNvPr id="313" name="Image313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21689990" y="12305848"/>
              <a:ext cx="1537748" cy="449530"/>
            </a:xfrm>
            <a:prstGeom prst="rect">
              <a:avLst/>
            </a:prstGeom>
            <a:noFill/>
          </p:spPr>
        </p:pic>
        <p:pic>
          <p:nvPicPr>
            <p:cNvPr id="314" name="Image314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18163676" y="10142364"/>
              <a:ext cx="2016126" cy="600388"/>
            </a:xfrm>
            <a:prstGeom prst="rect">
              <a:avLst/>
            </a:prstGeom>
            <a:noFill/>
          </p:spPr>
        </p:pic>
        <p:pic>
          <p:nvPicPr>
            <p:cNvPr id="315" name="Image315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20036554" y="10142364"/>
              <a:ext cx="473172" cy="600388"/>
            </a:xfrm>
            <a:prstGeom prst="rect">
              <a:avLst/>
            </a:prstGeom>
            <a:noFill/>
          </p:spPr>
        </p:pic>
        <p:pic>
          <p:nvPicPr>
            <p:cNvPr id="316" name="Image316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20352002" y="10142364"/>
              <a:ext cx="3384594" cy="600388"/>
            </a:xfrm>
            <a:prstGeom prst="rect">
              <a:avLst/>
            </a:prstGeom>
            <a:noFill/>
          </p:spPr>
        </p:pic>
        <p:pic>
          <p:nvPicPr>
            <p:cNvPr id="317" name="Image317"/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18163676" y="10532464"/>
              <a:ext cx="2618324" cy="600390"/>
            </a:xfrm>
            <a:prstGeom prst="rect">
              <a:avLst/>
            </a:prstGeom>
            <a:noFill/>
          </p:spPr>
        </p:pic>
        <p:pic>
          <p:nvPicPr>
            <p:cNvPr id="318" name="Image318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20649164" y="10532464"/>
              <a:ext cx="1922150" cy="60039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ath319"/>
          <p:cNvSpPr/>
          <p:nvPr/>
        </p:nvSpPr>
        <p:spPr>
          <a:xfrm>
            <a:off x="0" y="0"/>
            <a:ext cx="0" cy="0"/>
          </a:xfrm>
          <a:custGeom>
            <a:avLst/>
            <a:gdLst/>
            <a:ahLst/>
            <a:cxnLst/>
            <a:rect l="l" t="t" r="r" b="b"/>
            <a:pathLst>
              <a:path/>
            </a:pathLst>
          </a:custGeom>
          <a:solidFill/>
          <a:ln>
            <a:solidFill/>
            <a:prstDash/>
          </a:ln>
        </p:spPr>
        <p:txBody>
          <a:bodyPr rtlCol="0" anchor="ctr"/>
          <a:lstStyle/>
          <a:p>
            <a:pPr algn="ctr" defTabSz="342900" hangingPunct="1"/>
            <a:endParaRPr lang="en-US" altLang="zh-CN" sz="675" kern="1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320" name="Image3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0" y="1662"/>
            <a:ext cx="9116569" cy="5136380"/>
          </a:xfrm>
          <a:prstGeom prst="rect">
            <a:avLst/>
          </a:prstGeom>
          <a:noFill/>
        </p:spPr>
      </p:pic>
      <p:sp>
        <p:nvSpPr>
          <p:cNvPr id="321" name="Text Box321"/>
          <p:cNvSpPr txBox="1"/>
          <p:nvPr/>
        </p:nvSpPr>
        <p:spPr>
          <a:xfrm>
            <a:off x="5143846" y="4236946"/>
            <a:ext cx="1191614" cy="328360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defTabSz="342900" hangingPunct="1">
              <a:lnSpc>
                <a:spcPts val="0"/>
              </a:lnSpc>
            </a:pPr>
            <a:endParaRPr sz="675" kern="1200">
              <a:solidFill>
                <a:prstClr val="black"/>
              </a:solidFill>
              <a:latin typeface="Calibri"/>
            </a:endParaRPr>
          </a:p>
          <a:p>
            <a:pPr defTabSz="342900" hangingPunct="1">
              <a:lnSpc>
                <a:spcPts val="1088"/>
              </a:lnSpc>
            </a:pPr>
            <a:r>
              <a:rPr lang="en-US" altLang="zh-CN" sz="1050" kern="1200" dirty="0">
                <a:solidFill>
                  <a:srgbClr val="D9D9D9"/>
                </a:solidFill>
                <a:latin typeface="Arial"/>
                <a:ea typeface="Arial"/>
                <a:cs typeface="Arial"/>
              </a:rPr>
              <a:t>К</a:t>
            </a:r>
            <a:r>
              <a:rPr lang="en-US" altLang="zh-CN" sz="1050" kern="1200" spc="-2" dirty="0">
                <a:solidFill>
                  <a:srgbClr val="D9D9D9"/>
                </a:solidFill>
                <a:latin typeface="Arial"/>
                <a:ea typeface="Arial"/>
                <a:cs typeface="Arial"/>
              </a:rPr>
              <a:t>эш</a:t>
            </a:r>
            <a:r>
              <a:rPr lang="en-US" altLang="zh-CN" sz="1050" kern="1200" spc="-15" dirty="0">
                <a:solidFill>
                  <a:srgbClr val="D9D9D9"/>
                </a:solidFill>
                <a:latin typeface="Arial"/>
                <a:ea typeface="Arial"/>
                <a:cs typeface="Arial"/>
              </a:rPr>
              <a:t>б</a:t>
            </a:r>
            <a:r>
              <a:rPr lang="en-US" altLang="zh-CN" sz="1050" kern="1200" dirty="0">
                <a:solidFill>
                  <a:srgbClr val="D9D9D9"/>
                </a:solidFill>
                <a:latin typeface="Arial"/>
                <a:ea typeface="Arial"/>
                <a:cs typeface="Arial"/>
              </a:rPr>
              <a:t>эк п</a:t>
            </a:r>
            <a:r>
              <a:rPr lang="en-US" altLang="zh-CN" sz="1050" kern="1200" spc="-2" dirty="0">
                <a:solidFill>
                  <a:srgbClr val="D9D9D9"/>
                </a:solidFill>
                <a:latin typeface="Arial"/>
                <a:ea typeface="Arial"/>
                <a:cs typeface="Arial"/>
              </a:rPr>
              <a:t>р</a:t>
            </a:r>
            <a:r>
              <a:rPr lang="en-US" altLang="zh-CN" sz="1050" kern="1200" dirty="0">
                <a:solidFill>
                  <a:srgbClr val="D9D9D9"/>
                </a:solidFill>
                <a:latin typeface="Arial"/>
                <a:ea typeface="Arial"/>
                <a:cs typeface="Arial"/>
              </a:rPr>
              <a:t>и о</a:t>
            </a:r>
            <a:r>
              <a:rPr lang="en-US" altLang="zh-CN" sz="1050" kern="1200" spc="-3" dirty="0">
                <a:solidFill>
                  <a:srgbClr val="D9D9D9"/>
                </a:solidFill>
                <a:latin typeface="Arial"/>
                <a:ea typeface="Arial"/>
                <a:cs typeface="Arial"/>
              </a:rPr>
              <a:t>п</a:t>
            </a:r>
            <a:r>
              <a:rPr lang="en-US" altLang="zh-CN" sz="1050" kern="1200" dirty="0">
                <a:solidFill>
                  <a:srgbClr val="D9D9D9"/>
                </a:solidFill>
                <a:latin typeface="Arial"/>
                <a:ea typeface="Arial"/>
                <a:cs typeface="Arial"/>
              </a:rPr>
              <a:t>л</a:t>
            </a:r>
            <a:r>
              <a:rPr lang="en-US" altLang="zh-CN" sz="1050" kern="1200" spc="-18" dirty="0">
                <a:solidFill>
                  <a:srgbClr val="D9D9D9"/>
                </a:solidFill>
                <a:latin typeface="Arial"/>
                <a:ea typeface="Arial"/>
                <a:cs typeface="Arial"/>
              </a:rPr>
              <a:t>а</a:t>
            </a:r>
            <a:r>
              <a:rPr lang="en-US" altLang="zh-CN" sz="1050" kern="1200" spc="-12" dirty="0">
                <a:solidFill>
                  <a:srgbClr val="D9D9D9"/>
                </a:solidFill>
                <a:latin typeface="Arial"/>
                <a:ea typeface="Arial"/>
                <a:cs typeface="Arial"/>
              </a:rPr>
              <a:t>т</a:t>
            </a:r>
            <a:r>
              <a:rPr lang="en-US" altLang="zh-CN" sz="1050" kern="1200" dirty="0">
                <a:solidFill>
                  <a:srgbClr val="D9D9D9"/>
                </a:solidFill>
                <a:latin typeface="Arial"/>
                <a:ea typeface="Arial"/>
                <a:cs typeface="Arial"/>
              </a:rPr>
              <a:t>е </a:t>
            </a:r>
            <a:r>
              <a:rPr lang="en-US" altLang="zh-CN" sz="1050" kern="1200" spc="-2" dirty="0">
                <a:solidFill>
                  <a:srgbClr val="D9D9D9"/>
                </a:solidFill>
                <a:latin typeface="Arial"/>
                <a:ea typeface="Arial"/>
                <a:cs typeface="Arial"/>
              </a:rPr>
              <a:t>п</a:t>
            </a:r>
            <a:r>
              <a:rPr lang="en-US" altLang="zh-CN" sz="1050" kern="1200" dirty="0">
                <a:solidFill>
                  <a:srgbClr val="D9D9D9"/>
                </a:solidFill>
                <a:latin typeface="Arial"/>
                <a:ea typeface="Arial"/>
                <a:cs typeface="Arial"/>
              </a:rPr>
              <a:t>о к</a:t>
            </a:r>
            <a:r>
              <a:rPr lang="en-US" altLang="zh-CN" sz="1050" kern="1200" spc="-270" dirty="0">
                <a:solidFill>
                  <a:srgbClr val="D9D9D9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050" kern="1200" dirty="0">
                <a:solidFill>
                  <a:srgbClr val="D9D9D9"/>
                </a:solidFill>
                <a:latin typeface="Arial"/>
                <a:ea typeface="Arial"/>
                <a:cs typeface="Arial"/>
              </a:rPr>
              <a:t>а</a:t>
            </a:r>
            <a:r>
              <a:rPr lang="en-US" altLang="zh-CN" sz="1050" kern="1200" spc="-21" dirty="0">
                <a:solidFill>
                  <a:srgbClr val="D9D9D9"/>
                </a:solidFill>
                <a:latin typeface="Arial"/>
                <a:ea typeface="Arial"/>
                <a:cs typeface="Arial"/>
              </a:rPr>
              <a:t>р</a:t>
            </a:r>
            <a:r>
              <a:rPr lang="en-US" altLang="zh-CN" sz="1050" kern="1200" spc="-13" dirty="0">
                <a:solidFill>
                  <a:srgbClr val="D9D9D9"/>
                </a:solidFill>
                <a:latin typeface="Arial"/>
                <a:ea typeface="Arial"/>
                <a:cs typeface="Arial"/>
              </a:rPr>
              <a:t>т</a:t>
            </a:r>
            <a:r>
              <a:rPr lang="en-US" altLang="zh-CN" sz="1050" kern="1200" dirty="0">
                <a:solidFill>
                  <a:srgbClr val="D9D9D9"/>
                </a:solidFill>
                <a:latin typeface="Arial"/>
                <a:ea typeface="Arial"/>
                <a:cs typeface="Arial"/>
              </a:rPr>
              <a:t>е</a:t>
            </a:r>
            <a:endParaRPr lang="en-US" altLang="zh-CN" sz="1050" kern="1200">
              <a:solidFill>
                <a:prstClr val="black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22" name="Text Box322"/>
          <p:cNvSpPr txBox="1"/>
          <p:nvPr/>
        </p:nvSpPr>
        <p:spPr>
          <a:xfrm>
            <a:off x="5143846" y="4620941"/>
            <a:ext cx="1111128" cy="200119"/>
          </a:xfrm>
          <a:prstGeom prst="rect">
            <a:avLst/>
          </a:prstGeom>
        </p:spPr>
        <p:txBody>
          <a:bodyPr wrap="square" lIns="0" tIns="0" rIns="0" rtlCol="0">
            <a:spAutoFit/>
          </a:bodyPr>
          <a:lstStyle/>
          <a:p>
            <a:pPr defTabSz="342900" hangingPunct="1">
              <a:lnSpc>
                <a:spcPts val="0"/>
              </a:lnSpc>
            </a:pPr>
            <a:endParaRPr sz="675" kern="1200">
              <a:solidFill>
                <a:prstClr val="black"/>
              </a:solidFill>
              <a:latin typeface="Calibri"/>
            </a:endParaRPr>
          </a:p>
          <a:p>
            <a:pPr defTabSz="342900" hangingPunct="1">
              <a:lnSpc>
                <a:spcPts val="1169"/>
              </a:lnSpc>
            </a:pPr>
            <a:r>
              <a:rPr lang="en-US" altLang="zh-CN" sz="1050" kern="1200" dirty="0">
                <a:solidFill>
                  <a:srgbClr val="D9D9D9"/>
                </a:solidFill>
                <a:latin typeface="Arial"/>
                <a:ea typeface="Arial"/>
                <a:cs typeface="Arial"/>
              </a:rPr>
              <a:t>Кр</a:t>
            </a:r>
            <a:r>
              <a:rPr lang="en-US" altLang="zh-CN" sz="1050" kern="1200" spc="-21" dirty="0">
                <a:solidFill>
                  <a:srgbClr val="D9D9D9"/>
                </a:solidFill>
                <a:latin typeface="Arial"/>
                <a:ea typeface="Arial"/>
                <a:cs typeface="Arial"/>
              </a:rPr>
              <a:t>е</a:t>
            </a:r>
            <a:r>
              <a:rPr lang="en-US" altLang="zh-CN" sz="1050" kern="1200" dirty="0">
                <a:solidFill>
                  <a:srgbClr val="D9D9D9"/>
                </a:solidFill>
                <a:latin typeface="Arial"/>
                <a:ea typeface="Arial"/>
                <a:cs typeface="Arial"/>
              </a:rPr>
              <a:t>ди</a:t>
            </a:r>
            <a:r>
              <a:rPr lang="en-US" altLang="zh-CN" sz="1050" kern="1200" spc="-2" dirty="0">
                <a:solidFill>
                  <a:srgbClr val="D9D9D9"/>
                </a:solidFill>
                <a:latin typeface="Arial"/>
                <a:ea typeface="Arial"/>
                <a:cs typeface="Arial"/>
              </a:rPr>
              <a:t>т</a:t>
            </a:r>
            <a:r>
              <a:rPr lang="en-US" altLang="zh-CN" sz="1050" kern="1200" dirty="0">
                <a:solidFill>
                  <a:srgbClr val="D9D9D9"/>
                </a:solidFill>
                <a:latin typeface="Arial"/>
                <a:ea typeface="Arial"/>
                <a:cs typeface="Arial"/>
              </a:rPr>
              <a:t>н</a:t>
            </a:r>
            <a:r>
              <a:rPr lang="en-US" altLang="zh-CN" sz="1050" kern="1200" spc="-2" dirty="0">
                <a:solidFill>
                  <a:srgbClr val="D9D9D9"/>
                </a:solidFill>
                <a:latin typeface="Arial"/>
                <a:ea typeface="Arial"/>
                <a:cs typeface="Arial"/>
              </a:rPr>
              <a:t>ы</a:t>
            </a:r>
            <a:r>
              <a:rPr lang="en-US" altLang="zh-CN" sz="1050" kern="1200" dirty="0">
                <a:solidFill>
                  <a:srgbClr val="D9D9D9"/>
                </a:solidFill>
                <a:latin typeface="Arial"/>
                <a:ea typeface="Arial"/>
                <a:cs typeface="Arial"/>
              </a:rPr>
              <a:t>й</a:t>
            </a:r>
            <a:r>
              <a:rPr lang="en-US" altLang="zh-CN" sz="1050" kern="1200" spc="4" dirty="0">
                <a:solidFill>
                  <a:srgbClr val="D9D9D9"/>
                </a:solidFill>
                <a:latin typeface="Arial"/>
                <a:ea typeface="Arial"/>
                <a:cs typeface="Arial"/>
              </a:rPr>
              <a:t> </a:t>
            </a:r>
            <a:r>
              <a:rPr lang="en-US" altLang="zh-CN" sz="1050" kern="1200" dirty="0">
                <a:solidFill>
                  <a:srgbClr val="D9D9D9"/>
                </a:solidFill>
                <a:latin typeface="Arial"/>
                <a:ea typeface="Arial"/>
                <a:cs typeface="Arial"/>
              </a:rPr>
              <a:t>ли</a:t>
            </a:r>
            <a:r>
              <a:rPr lang="en-US" altLang="zh-CN" sz="1050" kern="1200" spc="-3" dirty="0">
                <a:solidFill>
                  <a:srgbClr val="D9D9D9"/>
                </a:solidFill>
                <a:latin typeface="Arial"/>
                <a:ea typeface="Arial"/>
                <a:cs typeface="Arial"/>
              </a:rPr>
              <a:t>м</a:t>
            </a:r>
            <a:r>
              <a:rPr lang="en-US" altLang="zh-CN" sz="1050" kern="1200" dirty="0">
                <a:solidFill>
                  <a:srgbClr val="D9D9D9"/>
                </a:solidFill>
                <a:latin typeface="Arial"/>
                <a:ea typeface="Arial"/>
                <a:cs typeface="Arial"/>
              </a:rPr>
              <a:t>ит</a:t>
            </a:r>
            <a:endParaRPr lang="en-US" altLang="zh-CN" sz="1050" kern="1200">
              <a:solidFill>
                <a:prstClr val="black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ath323"/>
          <p:cNvSpPr/>
          <p:nvPr/>
        </p:nvSpPr>
        <p:spPr>
          <a:xfrm>
            <a:off x="0" y="5122"/>
            <a:ext cx="9144000" cy="5133235"/>
          </a:xfrm>
          <a:custGeom>
            <a:avLst/>
            <a:gdLst/>
            <a:ahLst/>
            <a:cxnLst/>
            <a:rect l="l" t="t" r="r" b="b"/>
            <a:pathLst>
              <a:path w="24384000" h="13688627">
                <a:moveTo>
                  <a:pt x="0" y="13688626"/>
                </a:moveTo>
                <a:lnTo>
                  <a:pt x="0" y="0"/>
                </a:lnTo>
                <a:lnTo>
                  <a:pt x="24384000" y="0"/>
                </a:lnTo>
                <a:lnTo>
                  <a:pt x="24384000" y="13688626"/>
                </a:lnTo>
                <a:lnTo>
                  <a:pt x="0" y="13688626"/>
                </a:lnTo>
                <a:close/>
              </a:path>
            </a:pathLst>
          </a:custGeom>
          <a:solidFill>
            <a:srgbClr val="F2F2F2">
              <a:alpha val="100000"/>
            </a:srgbClr>
          </a:solidFill>
          <a:ln w="0" cap="sq">
            <a:solidFill>
              <a:srgbClr val="F2F2F2"/>
            </a:solidFill>
            <a:prstDash val="solid"/>
          </a:ln>
        </p:spPr>
        <p:txBody>
          <a:bodyPr rtlCol="0" anchor="ctr"/>
          <a:lstStyle/>
          <a:p>
            <a:pPr algn="ctr" defTabSz="342900" hangingPunct="1"/>
            <a:endParaRPr lang="en-US" altLang="zh-CN" sz="675" kern="1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324" name="Group324"/>
          <p:cNvGrpSpPr/>
          <p:nvPr/>
        </p:nvGrpSpPr>
        <p:grpSpPr>
          <a:xfrm>
            <a:off x="449400" y="192956"/>
            <a:ext cx="7613724" cy="809106"/>
            <a:chOff x="1198399" y="514547"/>
            <a:chExt cx="20303263" cy="2157617"/>
          </a:xfrm>
        </p:grpSpPr>
        <p:pic>
          <p:nvPicPr>
            <p:cNvPr id="325" name="Image32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8399" y="514547"/>
              <a:ext cx="6466817" cy="1796851"/>
            </a:xfrm>
            <a:prstGeom prst="rect">
              <a:avLst/>
            </a:prstGeom>
            <a:noFill/>
          </p:spPr>
        </p:pic>
        <p:pic>
          <p:nvPicPr>
            <p:cNvPr id="326" name="Image3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97097" y="2071774"/>
              <a:ext cx="20204565" cy="600390"/>
            </a:xfrm>
            <a:prstGeom prst="rect">
              <a:avLst/>
            </a:prstGeom>
            <a:noFill/>
          </p:spPr>
        </p:pic>
      </p:grpSp>
      <p:pic>
        <p:nvPicPr>
          <p:cNvPr id="327" name="Image3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01" y="1234284"/>
            <a:ext cx="6251533" cy="3909788"/>
          </a:xfrm>
          <a:prstGeom prst="rect">
            <a:avLst/>
          </a:prstGeom>
          <a:noFill/>
        </p:spPr>
      </p:pic>
      <p:grpSp>
        <p:nvGrpSpPr>
          <p:cNvPr id="328" name="Group328"/>
          <p:cNvGrpSpPr/>
          <p:nvPr/>
        </p:nvGrpSpPr>
        <p:grpSpPr>
          <a:xfrm>
            <a:off x="7086966" y="4122705"/>
            <a:ext cx="1235126" cy="801364"/>
            <a:chOff x="18898576" y="10993880"/>
            <a:chExt cx="3293670" cy="2136970"/>
          </a:xfrm>
        </p:grpSpPr>
        <p:pic>
          <p:nvPicPr>
            <p:cNvPr id="329" name="Image3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898576" y="10993880"/>
              <a:ext cx="1687978" cy="673838"/>
            </a:xfrm>
            <a:prstGeom prst="rect">
              <a:avLst/>
            </a:prstGeom>
            <a:noFill/>
          </p:spPr>
        </p:pic>
        <p:pic>
          <p:nvPicPr>
            <p:cNvPr id="330" name="Image33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898576" y="11485112"/>
              <a:ext cx="2722458" cy="1123064"/>
            </a:xfrm>
            <a:prstGeom prst="rect">
              <a:avLst/>
            </a:prstGeom>
            <a:noFill/>
          </p:spPr>
        </p:pic>
        <p:pic>
          <p:nvPicPr>
            <p:cNvPr id="331" name="Image3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898576" y="12457316"/>
              <a:ext cx="268210" cy="673534"/>
            </a:xfrm>
            <a:prstGeom prst="rect">
              <a:avLst/>
            </a:prstGeom>
            <a:noFill/>
          </p:spPr>
        </p:pic>
        <p:pic>
          <p:nvPicPr>
            <p:cNvPr id="332" name="Image33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032682" y="12457316"/>
              <a:ext cx="3159564" cy="67353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Image4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5"/>
            <a:ext cx="9143999" cy="5141497"/>
          </a:xfrm>
          <a:prstGeom prst="rect">
            <a:avLst/>
          </a:prstGeom>
          <a:noFill/>
        </p:spPr>
      </p:pic>
      <p:pic>
        <p:nvPicPr>
          <p:cNvPr id="461" name="Image4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171" y="54859"/>
            <a:ext cx="3610892" cy="1340256"/>
          </a:xfrm>
          <a:prstGeom prst="rect">
            <a:avLst/>
          </a:prstGeom>
          <a:noFill/>
        </p:spPr>
      </p:pic>
      <p:pic>
        <p:nvPicPr>
          <p:cNvPr id="462" name="Image46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1916" y="2162317"/>
            <a:ext cx="515461" cy="515435"/>
          </a:xfrm>
          <a:prstGeom prst="rect">
            <a:avLst/>
          </a:prstGeom>
          <a:noFill/>
        </p:spPr>
      </p:pic>
      <p:grpSp>
        <p:nvGrpSpPr>
          <p:cNvPr id="463" name="Group463"/>
          <p:cNvGrpSpPr/>
          <p:nvPr/>
        </p:nvGrpSpPr>
        <p:grpSpPr>
          <a:xfrm>
            <a:off x="473173" y="2162317"/>
            <a:ext cx="1233125" cy="515435"/>
            <a:chOff x="1261793" y="5766177"/>
            <a:chExt cx="3288333" cy="1374494"/>
          </a:xfrm>
        </p:grpSpPr>
        <p:pic>
          <p:nvPicPr>
            <p:cNvPr id="464" name="Image46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1793" y="5766177"/>
              <a:ext cx="1374562" cy="1374494"/>
            </a:xfrm>
            <a:prstGeom prst="rect">
              <a:avLst/>
            </a:prstGeom>
            <a:noFill/>
          </p:spPr>
        </p:pic>
        <p:pic>
          <p:nvPicPr>
            <p:cNvPr id="465" name="Image46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79914" y="6253801"/>
              <a:ext cx="1313987" cy="374863"/>
            </a:xfrm>
            <a:prstGeom prst="rect">
              <a:avLst/>
            </a:prstGeom>
            <a:noFill/>
          </p:spPr>
        </p:pic>
        <p:pic>
          <p:nvPicPr>
            <p:cNvPr id="466" name="Image46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94847" y="6253801"/>
              <a:ext cx="655279" cy="374863"/>
            </a:xfrm>
            <a:prstGeom prst="rect">
              <a:avLst/>
            </a:prstGeom>
            <a:noFill/>
          </p:spPr>
        </p:pic>
      </p:grpSp>
      <p:grpSp>
        <p:nvGrpSpPr>
          <p:cNvPr id="467" name="Group467"/>
          <p:cNvGrpSpPr/>
          <p:nvPr/>
        </p:nvGrpSpPr>
        <p:grpSpPr>
          <a:xfrm>
            <a:off x="1872117" y="2162317"/>
            <a:ext cx="1100736" cy="515435"/>
            <a:chOff x="4992312" y="5766177"/>
            <a:chExt cx="2935295" cy="1374494"/>
          </a:xfrm>
        </p:grpSpPr>
        <p:pic>
          <p:nvPicPr>
            <p:cNvPr id="468" name="Image46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92312" y="5766177"/>
              <a:ext cx="1374562" cy="1374494"/>
            </a:xfrm>
            <a:prstGeom prst="rect">
              <a:avLst/>
            </a:prstGeom>
            <a:noFill/>
          </p:spPr>
        </p:pic>
        <p:pic>
          <p:nvPicPr>
            <p:cNvPr id="469" name="Image46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58620" y="6101419"/>
              <a:ext cx="1468028" cy="374862"/>
            </a:xfrm>
            <a:prstGeom prst="rect">
              <a:avLst/>
            </a:prstGeom>
            <a:noFill/>
          </p:spPr>
        </p:pic>
        <p:pic>
          <p:nvPicPr>
            <p:cNvPr id="470" name="Image47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58620" y="6406184"/>
              <a:ext cx="1568987" cy="374863"/>
            </a:xfrm>
            <a:prstGeom prst="rect">
              <a:avLst/>
            </a:prstGeom>
            <a:noFill/>
          </p:spPr>
        </p:pic>
      </p:grpSp>
      <p:grpSp>
        <p:nvGrpSpPr>
          <p:cNvPr id="471" name="Group471"/>
          <p:cNvGrpSpPr/>
          <p:nvPr/>
        </p:nvGrpSpPr>
        <p:grpSpPr>
          <a:xfrm>
            <a:off x="473287" y="1465496"/>
            <a:ext cx="3740644" cy="408006"/>
            <a:chOff x="1262098" y="3907990"/>
            <a:chExt cx="9975050" cy="1088016"/>
          </a:xfrm>
        </p:grpSpPr>
        <p:pic>
          <p:nvPicPr>
            <p:cNvPr id="472" name="Image47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62098" y="3907990"/>
              <a:ext cx="1822082" cy="600390"/>
            </a:xfrm>
            <a:prstGeom prst="rect">
              <a:avLst/>
            </a:prstGeom>
            <a:noFill/>
          </p:spPr>
        </p:pic>
        <p:pic>
          <p:nvPicPr>
            <p:cNvPr id="473" name="Image47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946343" y="3907990"/>
              <a:ext cx="1221029" cy="600390"/>
            </a:xfrm>
            <a:prstGeom prst="rect">
              <a:avLst/>
            </a:prstGeom>
            <a:noFill/>
          </p:spPr>
        </p:pic>
        <p:pic>
          <p:nvPicPr>
            <p:cNvPr id="474" name="Image47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923166" y="3907990"/>
              <a:ext cx="1952630" cy="600390"/>
            </a:xfrm>
            <a:prstGeom prst="rect">
              <a:avLst/>
            </a:prstGeom>
            <a:noFill/>
          </p:spPr>
        </p:pic>
        <p:pic>
          <p:nvPicPr>
            <p:cNvPr id="475" name="Image475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751852" y="3907990"/>
              <a:ext cx="1267279" cy="600390"/>
            </a:xfrm>
            <a:prstGeom prst="rect">
              <a:avLst/>
            </a:prstGeom>
            <a:noFill/>
          </p:spPr>
        </p:pic>
        <p:pic>
          <p:nvPicPr>
            <p:cNvPr id="476" name="Image47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899353" y="3907990"/>
              <a:ext cx="1240217" cy="600390"/>
            </a:xfrm>
            <a:prstGeom prst="rect">
              <a:avLst/>
            </a:prstGeom>
            <a:noFill/>
          </p:spPr>
        </p:pic>
        <p:pic>
          <p:nvPicPr>
            <p:cNvPr id="477" name="Image477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021201" y="3907990"/>
              <a:ext cx="2509363" cy="600390"/>
            </a:xfrm>
            <a:prstGeom prst="rect">
              <a:avLst/>
            </a:prstGeom>
            <a:noFill/>
          </p:spPr>
        </p:pic>
        <p:pic>
          <p:nvPicPr>
            <p:cNvPr id="478" name="Image478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0393920" y="3907990"/>
              <a:ext cx="843228" cy="600390"/>
            </a:xfrm>
            <a:prstGeom prst="rect">
              <a:avLst/>
            </a:prstGeom>
            <a:noFill/>
          </p:spPr>
        </p:pic>
        <p:pic>
          <p:nvPicPr>
            <p:cNvPr id="479" name="Image479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262098" y="4395312"/>
              <a:ext cx="2253982" cy="600694"/>
            </a:xfrm>
            <a:prstGeom prst="rect">
              <a:avLst/>
            </a:prstGeom>
            <a:noFill/>
          </p:spPr>
        </p:pic>
        <p:pic>
          <p:nvPicPr>
            <p:cNvPr id="480" name="Image480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382180" y="4395312"/>
              <a:ext cx="2043682" cy="600694"/>
            </a:xfrm>
            <a:prstGeom prst="rect">
              <a:avLst/>
            </a:prstGeom>
            <a:noFill/>
          </p:spPr>
        </p:pic>
      </p:grpSp>
      <p:grpSp>
        <p:nvGrpSpPr>
          <p:cNvPr id="481" name="Group481"/>
          <p:cNvGrpSpPr/>
          <p:nvPr/>
        </p:nvGrpSpPr>
        <p:grpSpPr>
          <a:xfrm>
            <a:off x="5174942" y="278623"/>
            <a:ext cx="1652057" cy="695010"/>
            <a:chOff x="13799846" y="742995"/>
            <a:chExt cx="4405484" cy="1853359"/>
          </a:xfrm>
        </p:grpSpPr>
        <p:pic>
          <p:nvPicPr>
            <p:cNvPr id="482" name="Image482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3799846" y="742995"/>
              <a:ext cx="1122356" cy="600390"/>
            </a:xfrm>
            <a:prstGeom prst="rect">
              <a:avLst/>
            </a:prstGeom>
            <a:noFill/>
          </p:spPr>
        </p:pic>
        <p:pic>
          <p:nvPicPr>
            <p:cNvPr id="483" name="Image483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4799912" y="742995"/>
              <a:ext cx="1436534" cy="600390"/>
            </a:xfrm>
            <a:prstGeom prst="rect">
              <a:avLst/>
            </a:prstGeom>
            <a:noFill/>
          </p:spPr>
        </p:pic>
        <p:pic>
          <p:nvPicPr>
            <p:cNvPr id="484" name="Image484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3799846" y="1209287"/>
              <a:ext cx="941164" cy="600389"/>
            </a:xfrm>
            <a:prstGeom prst="rect">
              <a:avLst/>
            </a:prstGeom>
            <a:noFill/>
          </p:spPr>
        </p:pic>
        <p:pic>
          <p:nvPicPr>
            <p:cNvPr id="485" name="Image485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4609422" y="1209287"/>
              <a:ext cx="1371514" cy="600389"/>
            </a:xfrm>
            <a:prstGeom prst="rect">
              <a:avLst/>
            </a:prstGeom>
            <a:noFill/>
          </p:spPr>
        </p:pic>
        <p:pic>
          <p:nvPicPr>
            <p:cNvPr id="486" name="Image486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3799846" y="1733180"/>
              <a:ext cx="597372" cy="375167"/>
            </a:xfrm>
            <a:prstGeom prst="rect">
              <a:avLst/>
            </a:prstGeom>
            <a:noFill/>
          </p:spPr>
        </p:pic>
        <p:pic>
          <p:nvPicPr>
            <p:cNvPr id="487" name="Image487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4304260" y="1733180"/>
              <a:ext cx="1456980" cy="375167"/>
            </a:xfrm>
            <a:prstGeom prst="rect">
              <a:avLst/>
            </a:prstGeom>
            <a:noFill/>
          </p:spPr>
        </p:pic>
        <p:pic>
          <p:nvPicPr>
            <p:cNvPr id="488" name="Image488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5683774" y="1733180"/>
              <a:ext cx="924504" cy="375167"/>
            </a:xfrm>
            <a:prstGeom prst="rect">
              <a:avLst/>
            </a:prstGeom>
            <a:noFill/>
          </p:spPr>
        </p:pic>
        <p:pic>
          <p:nvPicPr>
            <p:cNvPr id="489" name="Image489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16532592" y="1733180"/>
              <a:ext cx="855822" cy="375167"/>
            </a:xfrm>
            <a:prstGeom prst="rect">
              <a:avLst/>
            </a:prstGeom>
            <a:noFill/>
          </p:spPr>
        </p:pic>
        <p:pic>
          <p:nvPicPr>
            <p:cNvPr id="490" name="Image490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7302162" y="1733180"/>
              <a:ext cx="903168" cy="375167"/>
            </a:xfrm>
            <a:prstGeom prst="rect">
              <a:avLst/>
            </a:prstGeom>
            <a:noFill/>
          </p:spPr>
        </p:pic>
        <p:pic>
          <p:nvPicPr>
            <p:cNvPr id="491" name="Image491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3799846" y="1976993"/>
              <a:ext cx="1043570" cy="375167"/>
            </a:xfrm>
            <a:prstGeom prst="rect">
              <a:avLst/>
            </a:prstGeom>
            <a:noFill/>
          </p:spPr>
        </p:pic>
        <p:pic>
          <p:nvPicPr>
            <p:cNvPr id="492" name="Image492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14769432" y="1976993"/>
              <a:ext cx="562828" cy="375167"/>
            </a:xfrm>
            <a:prstGeom prst="rect">
              <a:avLst/>
            </a:prstGeom>
            <a:noFill/>
          </p:spPr>
        </p:pic>
        <p:pic>
          <p:nvPicPr>
            <p:cNvPr id="493" name="Image493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15247938" y="1976993"/>
              <a:ext cx="1427390" cy="375167"/>
            </a:xfrm>
            <a:prstGeom prst="rect">
              <a:avLst/>
            </a:prstGeom>
            <a:noFill/>
          </p:spPr>
        </p:pic>
        <p:pic>
          <p:nvPicPr>
            <p:cNvPr id="494" name="Image494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16585928" y="1976993"/>
              <a:ext cx="1117782" cy="375167"/>
            </a:xfrm>
            <a:prstGeom prst="rect">
              <a:avLst/>
            </a:prstGeom>
            <a:noFill/>
          </p:spPr>
        </p:pic>
        <p:pic>
          <p:nvPicPr>
            <p:cNvPr id="495" name="Image495"/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13799846" y="2221492"/>
              <a:ext cx="1928628" cy="374862"/>
            </a:xfrm>
            <a:prstGeom prst="rect">
              <a:avLst/>
            </a:prstGeom>
            <a:noFill/>
          </p:spPr>
        </p:pic>
        <p:pic>
          <p:nvPicPr>
            <p:cNvPr id="496" name="Image496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15642628" y="2221492"/>
              <a:ext cx="1220646" cy="374862"/>
            </a:xfrm>
            <a:prstGeom prst="rect">
              <a:avLst/>
            </a:prstGeom>
            <a:noFill/>
          </p:spPr>
        </p:pic>
        <p:pic>
          <p:nvPicPr>
            <p:cNvPr id="497" name="Image497"/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16782510" y="2221492"/>
              <a:ext cx="425170" cy="374862"/>
            </a:xfrm>
            <a:prstGeom prst="rect">
              <a:avLst/>
            </a:prstGeom>
            <a:noFill/>
          </p:spPr>
        </p:pic>
        <p:pic>
          <p:nvPicPr>
            <p:cNvPr id="498" name="Image498"/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17122340" y="2221492"/>
              <a:ext cx="771478" cy="374862"/>
            </a:xfrm>
            <a:prstGeom prst="rect">
              <a:avLst/>
            </a:prstGeom>
            <a:noFill/>
          </p:spPr>
        </p:pic>
      </p:grpSp>
      <p:grpSp>
        <p:nvGrpSpPr>
          <p:cNvPr id="499" name="Group499"/>
          <p:cNvGrpSpPr/>
          <p:nvPr/>
        </p:nvGrpSpPr>
        <p:grpSpPr>
          <a:xfrm>
            <a:off x="5174942" y="1051348"/>
            <a:ext cx="1615911" cy="752011"/>
            <a:chOff x="13799846" y="2803594"/>
            <a:chExt cx="4309096" cy="2005362"/>
          </a:xfrm>
        </p:grpSpPr>
        <p:pic>
          <p:nvPicPr>
            <p:cNvPr id="500" name="Image500"/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13799846" y="2803594"/>
              <a:ext cx="2404088" cy="600390"/>
            </a:xfrm>
            <a:prstGeom prst="rect">
              <a:avLst/>
            </a:prstGeom>
            <a:noFill/>
          </p:spPr>
        </p:pic>
        <p:pic>
          <p:nvPicPr>
            <p:cNvPr id="501" name="Image501"/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16087610" y="2803594"/>
              <a:ext cx="2021332" cy="600390"/>
            </a:xfrm>
            <a:prstGeom prst="rect">
              <a:avLst/>
            </a:prstGeom>
            <a:noFill/>
          </p:spPr>
        </p:pic>
        <p:pic>
          <p:nvPicPr>
            <p:cNvPr id="502" name="Image502"/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13799846" y="3269887"/>
              <a:ext cx="2792048" cy="600389"/>
            </a:xfrm>
            <a:prstGeom prst="rect">
              <a:avLst/>
            </a:prstGeom>
            <a:noFill/>
          </p:spPr>
        </p:pic>
        <p:pic>
          <p:nvPicPr>
            <p:cNvPr id="503" name="Image503"/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13799846" y="3794084"/>
              <a:ext cx="972862" cy="374864"/>
            </a:xfrm>
            <a:prstGeom prst="rect">
              <a:avLst/>
            </a:prstGeom>
            <a:noFill/>
          </p:spPr>
        </p:pic>
        <p:pic>
          <p:nvPicPr>
            <p:cNvPr id="504" name="Image504"/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>
              <a:off x="14688666" y="3794084"/>
              <a:ext cx="1307128" cy="374864"/>
            </a:xfrm>
            <a:prstGeom prst="rect">
              <a:avLst/>
            </a:prstGeom>
            <a:noFill/>
          </p:spPr>
        </p:pic>
        <p:pic>
          <p:nvPicPr>
            <p:cNvPr id="505" name="Image505"/>
            <p:cNvPicPr>
              <a:picLocks noChangeAspect="1"/>
            </p:cNvPicPr>
            <p:nvPr/>
          </p:nvPicPr>
          <p:blipFill>
            <a:blip r:embed="rId42"/>
            <a:stretch>
              <a:fillRect/>
            </a:stretch>
          </p:blipFill>
          <p:spPr>
            <a:xfrm>
              <a:off x="15919978" y="3794084"/>
              <a:ext cx="1230936" cy="374864"/>
            </a:xfrm>
            <a:prstGeom prst="rect">
              <a:avLst/>
            </a:prstGeom>
            <a:noFill/>
          </p:spPr>
        </p:pic>
        <p:pic>
          <p:nvPicPr>
            <p:cNvPr id="506" name="Image506"/>
            <p:cNvPicPr>
              <a:picLocks noChangeAspect="1"/>
            </p:cNvPicPr>
            <p:nvPr/>
          </p:nvPicPr>
          <p:blipFill>
            <a:blip r:embed="rId43"/>
            <a:stretch>
              <a:fillRect/>
            </a:stretch>
          </p:blipFill>
          <p:spPr>
            <a:xfrm>
              <a:off x="13799846" y="4114089"/>
              <a:ext cx="1594514" cy="374863"/>
            </a:xfrm>
            <a:prstGeom prst="rect">
              <a:avLst/>
            </a:prstGeom>
            <a:noFill/>
          </p:spPr>
        </p:pic>
        <p:pic>
          <p:nvPicPr>
            <p:cNvPr id="507" name="Image507"/>
            <p:cNvPicPr>
              <a:picLocks noChangeAspect="1"/>
            </p:cNvPicPr>
            <p:nvPr/>
          </p:nvPicPr>
          <p:blipFill>
            <a:blip r:embed="rId44"/>
            <a:stretch>
              <a:fillRect/>
            </a:stretch>
          </p:blipFill>
          <p:spPr>
            <a:xfrm>
              <a:off x="15301274" y="4114089"/>
              <a:ext cx="425170" cy="374863"/>
            </a:xfrm>
            <a:prstGeom prst="rect">
              <a:avLst/>
            </a:prstGeom>
            <a:noFill/>
          </p:spPr>
        </p:pic>
        <p:pic>
          <p:nvPicPr>
            <p:cNvPr id="508" name="Image508"/>
            <p:cNvPicPr>
              <a:picLocks noChangeAspect="1"/>
            </p:cNvPicPr>
            <p:nvPr/>
          </p:nvPicPr>
          <p:blipFill>
            <a:blip r:embed="rId45"/>
            <a:stretch>
              <a:fillRect/>
            </a:stretch>
          </p:blipFill>
          <p:spPr>
            <a:xfrm>
              <a:off x="15641106" y="4114089"/>
              <a:ext cx="1509554" cy="374863"/>
            </a:xfrm>
            <a:prstGeom prst="rect">
              <a:avLst/>
            </a:prstGeom>
            <a:noFill/>
          </p:spPr>
        </p:pic>
        <p:pic>
          <p:nvPicPr>
            <p:cNvPr id="509" name="Image509"/>
            <p:cNvPicPr>
              <a:picLocks noChangeAspect="1"/>
            </p:cNvPicPr>
            <p:nvPr/>
          </p:nvPicPr>
          <p:blipFill>
            <a:blip r:embed="rId46"/>
            <a:stretch>
              <a:fillRect/>
            </a:stretch>
          </p:blipFill>
          <p:spPr>
            <a:xfrm>
              <a:off x="13799846" y="4433789"/>
              <a:ext cx="821450" cy="375167"/>
            </a:xfrm>
            <a:prstGeom prst="rect">
              <a:avLst/>
            </a:prstGeom>
            <a:noFill/>
          </p:spPr>
        </p:pic>
        <p:pic>
          <p:nvPicPr>
            <p:cNvPr id="510" name="Image510"/>
            <p:cNvPicPr>
              <a:picLocks noChangeAspect="1"/>
            </p:cNvPicPr>
            <p:nvPr/>
          </p:nvPicPr>
          <p:blipFill>
            <a:blip r:embed="rId47"/>
            <a:stretch>
              <a:fillRect/>
            </a:stretch>
          </p:blipFill>
          <p:spPr>
            <a:xfrm>
              <a:off x="14537796" y="4433789"/>
              <a:ext cx="1699028" cy="375167"/>
            </a:xfrm>
            <a:prstGeom prst="rect">
              <a:avLst/>
            </a:prstGeom>
            <a:noFill/>
          </p:spPr>
        </p:pic>
        <p:pic>
          <p:nvPicPr>
            <p:cNvPr id="511" name="Image511"/>
            <p:cNvPicPr>
              <a:picLocks noChangeAspect="1"/>
            </p:cNvPicPr>
            <p:nvPr/>
          </p:nvPicPr>
          <p:blipFill>
            <a:blip r:embed="rId48"/>
            <a:stretch>
              <a:fillRect/>
            </a:stretch>
          </p:blipFill>
          <p:spPr>
            <a:xfrm>
              <a:off x="16148566" y="4433789"/>
              <a:ext cx="1058898" cy="375167"/>
            </a:xfrm>
            <a:prstGeom prst="rect">
              <a:avLst/>
            </a:prstGeom>
            <a:noFill/>
          </p:spPr>
        </p:pic>
      </p:grpSp>
      <p:grpSp>
        <p:nvGrpSpPr>
          <p:cNvPr id="512" name="Group512"/>
          <p:cNvGrpSpPr/>
          <p:nvPr/>
        </p:nvGrpSpPr>
        <p:grpSpPr>
          <a:xfrm>
            <a:off x="5174942" y="1881169"/>
            <a:ext cx="1580432" cy="723439"/>
            <a:chOff x="13799846" y="5016451"/>
            <a:chExt cx="4214486" cy="1929171"/>
          </a:xfrm>
        </p:grpSpPr>
        <p:pic>
          <p:nvPicPr>
            <p:cNvPr id="513" name="Image513"/>
            <p:cNvPicPr>
              <a:picLocks noChangeAspect="1"/>
            </p:cNvPicPr>
            <p:nvPr/>
          </p:nvPicPr>
          <p:blipFill>
            <a:blip r:embed="rId49"/>
            <a:stretch>
              <a:fillRect/>
            </a:stretch>
          </p:blipFill>
          <p:spPr>
            <a:xfrm>
              <a:off x="13799846" y="5016451"/>
              <a:ext cx="2191376" cy="600389"/>
            </a:xfrm>
            <a:prstGeom prst="rect">
              <a:avLst/>
            </a:prstGeom>
            <a:noFill/>
          </p:spPr>
        </p:pic>
        <p:pic>
          <p:nvPicPr>
            <p:cNvPr id="514" name="Image514"/>
            <p:cNvPicPr>
              <a:picLocks noChangeAspect="1"/>
            </p:cNvPicPr>
            <p:nvPr/>
          </p:nvPicPr>
          <p:blipFill>
            <a:blip r:embed="rId50"/>
            <a:stretch>
              <a:fillRect/>
            </a:stretch>
          </p:blipFill>
          <p:spPr>
            <a:xfrm>
              <a:off x="13799846" y="5482742"/>
              <a:ext cx="2002792" cy="600390"/>
            </a:xfrm>
            <a:prstGeom prst="rect">
              <a:avLst/>
            </a:prstGeom>
            <a:noFill/>
          </p:spPr>
        </p:pic>
        <p:pic>
          <p:nvPicPr>
            <p:cNvPr id="515" name="Image515"/>
            <p:cNvPicPr>
              <a:picLocks noChangeAspect="1"/>
            </p:cNvPicPr>
            <p:nvPr/>
          </p:nvPicPr>
          <p:blipFill>
            <a:blip r:embed="rId51"/>
            <a:stretch>
              <a:fillRect/>
            </a:stretch>
          </p:blipFill>
          <p:spPr>
            <a:xfrm>
              <a:off x="13799846" y="6006941"/>
              <a:ext cx="1097314" cy="374861"/>
            </a:xfrm>
            <a:prstGeom prst="rect">
              <a:avLst/>
            </a:prstGeom>
            <a:noFill/>
          </p:spPr>
        </p:pic>
        <p:pic>
          <p:nvPicPr>
            <p:cNvPr id="516" name="Image516"/>
            <p:cNvPicPr>
              <a:picLocks noChangeAspect="1"/>
            </p:cNvPicPr>
            <p:nvPr/>
          </p:nvPicPr>
          <p:blipFill>
            <a:blip r:embed="rId52"/>
            <a:stretch>
              <a:fillRect/>
            </a:stretch>
          </p:blipFill>
          <p:spPr>
            <a:xfrm>
              <a:off x="14795340" y="6006941"/>
              <a:ext cx="272016" cy="374861"/>
            </a:xfrm>
            <a:prstGeom prst="rect">
              <a:avLst/>
            </a:prstGeom>
            <a:noFill/>
          </p:spPr>
        </p:pic>
        <p:pic>
          <p:nvPicPr>
            <p:cNvPr id="517" name="Image517"/>
            <p:cNvPicPr>
              <a:picLocks noChangeAspect="1"/>
            </p:cNvPicPr>
            <p:nvPr/>
          </p:nvPicPr>
          <p:blipFill>
            <a:blip r:embed="rId53"/>
            <a:stretch>
              <a:fillRect/>
            </a:stretch>
          </p:blipFill>
          <p:spPr>
            <a:xfrm>
              <a:off x="14976684" y="6006941"/>
              <a:ext cx="1640864" cy="374861"/>
            </a:xfrm>
            <a:prstGeom prst="rect">
              <a:avLst/>
            </a:prstGeom>
            <a:noFill/>
          </p:spPr>
        </p:pic>
        <p:pic>
          <p:nvPicPr>
            <p:cNvPr id="518" name="Image518"/>
            <p:cNvPicPr>
              <a:picLocks noChangeAspect="1"/>
            </p:cNvPicPr>
            <p:nvPr/>
          </p:nvPicPr>
          <p:blipFill>
            <a:blip r:embed="rId54"/>
            <a:stretch>
              <a:fillRect/>
            </a:stretch>
          </p:blipFill>
          <p:spPr>
            <a:xfrm>
              <a:off x="16534114" y="6006941"/>
              <a:ext cx="1480218" cy="374861"/>
            </a:xfrm>
            <a:prstGeom prst="rect">
              <a:avLst/>
            </a:prstGeom>
            <a:noFill/>
          </p:spPr>
        </p:pic>
        <p:pic>
          <p:nvPicPr>
            <p:cNvPr id="519" name="Image519"/>
            <p:cNvPicPr>
              <a:picLocks noChangeAspect="1"/>
            </p:cNvPicPr>
            <p:nvPr/>
          </p:nvPicPr>
          <p:blipFill>
            <a:blip r:embed="rId55"/>
            <a:stretch>
              <a:fillRect/>
            </a:stretch>
          </p:blipFill>
          <p:spPr>
            <a:xfrm>
              <a:off x="13799846" y="6326945"/>
              <a:ext cx="425170" cy="374862"/>
            </a:xfrm>
            <a:prstGeom prst="rect">
              <a:avLst/>
            </a:prstGeom>
            <a:noFill/>
          </p:spPr>
        </p:pic>
        <p:pic>
          <p:nvPicPr>
            <p:cNvPr id="520" name="Image520"/>
            <p:cNvPicPr>
              <a:picLocks noChangeAspect="1"/>
            </p:cNvPicPr>
            <p:nvPr/>
          </p:nvPicPr>
          <p:blipFill>
            <a:blip r:embed="rId56"/>
            <a:stretch>
              <a:fillRect/>
            </a:stretch>
          </p:blipFill>
          <p:spPr>
            <a:xfrm>
              <a:off x="14139678" y="6326945"/>
              <a:ext cx="1291256" cy="374862"/>
            </a:xfrm>
            <a:prstGeom prst="rect">
              <a:avLst/>
            </a:prstGeom>
            <a:noFill/>
          </p:spPr>
        </p:pic>
        <p:pic>
          <p:nvPicPr>
            <p:cNvPr id="521" name="Image521"/>
            <p:cNvPicPr>
              <a:picLocks noChangeAspect="1"/>
            </p:cNvPicPr>
            <p:nvPr/>
          </p:nvPicPr>
          <p:blipFill>
            <a:blip r:embed="rId57"/>
            <a:stretch>
              <a:fillRect/>
            </a:stretch>
          </p:blipFill>
          <p:spPr>
            <a:xfrm>
              <a:off x="15342420" y="6326945"/>
              <a:ext cx="919678" cy="374862"/>
            </a:xfrm>
            <a:prstGeom prst="rect">
              <a:avLst/>
            </a:prstGeom>
            <a:noFill/>
          </p:spPr>
        </p:pic>
        <p:pic>
          <p:nvPicPr>
            <p:cNvPr id="522" name="Image522"/>
            <p:cNvPicPr>
              <a:picLocks noChangeAspect="1"/>
            </p:cNvPicPr>
            <p:nvPr/>
          </p:nvPicPr>
          <p:blipFill>
            <a:blip r:embed="rId58"/>
            <a:stretch>
              <a:fillRect/>
            </a:stretch>
          </p:blipFill>
          <p:spPr>
            <a:xfrm>
              <a:off x="16211046" y="6326945"/>
              <a:ext cx="1471836" cy="374862"/>
            </a:xfrm>
            <a:prstGeom prst="rect">
              <a:avLst/>
            </a:prstGeom>
            <a:noFill/>
          </p:spPr>
        </p:pic>
        <p:pic>
          <p:nvPicPr>
            <p:cNvPr id="523" name="Image523"/>
            <p:cNvPicPr>
              <a:picLocks noChangeAspect="1"/>
            </p:cNvPicPr>
            <p:nvPr/>
          </p:nvPicPr>
          <p:blipFill>
            <a:blip r:embed="rId59"/>
            <a:stretch>
              <a:fillRect/>
            </a:stretch>
          </p:blipFill>
          <p:spPr>
            <a:xfrm>
              <a:off x="13799846" y="6570758"/>
              <a:ext cx="1699152" cy="374864"/>
            </a:xfrm>
            <a:prstGeom prst="rect">
              <a:avLst/>
            </a:prstGeom>
            <a:noFill/>
          </p:spPr>
        </p:pic>
        <p:pic>
          <p:nvPicPr>
            <p:cNvPr id="524" name="Image524"/>
            <p:cNvPicPr>
              <a:picLocks noChangeAspect="1"/>
            </p:cNvPicPr>
            <p:nvPr/>
          </p:nvPicPr>
          <p:blipFill>
            <a:blip r:embed="rId60"/>
            <a:stretch>
              <a:fillRect/>
            </a:stretch>
          </p:blipFill>
          <p:spPr>
            <a:xfrm>
              <a:off x="15424710" y="6570758"/>
              <a:ext cx="425170" cy="374864"/>
            </a:xfrm>
            <a:prstGeom prst="rect">
              <a:avLst/>
            </a:prstGeom>
            <a:noFill/>
          </p:spPr>
        </p:pic>
        <p:pic>
          <p:nvPicPr>
            <p:cNvPr id="525" name="Image525"/>
            <p:cNvPicPr>
              <a:picLocks noChangeAspect="1"/>
            </p:cNvPicPr>
            <p:nvPr/>
          </p:nvPicPr>
          <p:blipFill>
            <a:blip r:embed="rId61"/>
            <a:stretch>
              <a:fillRect/>
            </a:stretch>
          </p:blipFill>
          <p:spPr>
            <a:xfrm>
              <a:off x="15764542" y="6570758"/>
              <a:ext cx="692870" cy="374864"/>
            </a:xfrm>
            <a:prstGeom prst="rect">
              <a:avLst/>
            </a:prstGeom>
            <a:noFill/>
          </p:spPr>
        </p:pic>
      </p:grpSp>
      <p:grpSp>
        <p:nvGrpSpPr>
          <p:cNvPr id="526" name="Group526"/>
          <p:cNvGrpSpPr/>
          <p:nvPr/>
        </p:nvGrpSpPr>
        <p:grpSpPr>
          <a:xfrm>
            <a:off x="7337269" y="305033"/>
            <a:ext cx="1624607" cy="695076"/>
            <a:chOff x="19566050" y="813422"/>
            <a:chExt cx="4332284" cy="1853536"/>
          </a:xfrm>
        </p:grpSpPr>
        <p:pic>
          <p:nvPicPr>
            <p:cNvPr id="527" name="Image527"/>
            <p:cNvPicPr>
              <a:picLocks noChangeAspect="1"/>
            </p:cNvPicPr>
            <p:nvPr/>
          </p:nvPicPr>
          <p:blipFill>
            <a:blip r:embed="rId62"/>
            <a:stretch>
              <a:fillRect/>
            </a:stretch>
          </p:blipFill>
          <p:spPr>
            <a:xfrm>
              <a:off x="19566050" y="813422"/>
              <a:ext cx="2311634" cy="600693"/>
            </a:xfrm>
            <a:prstGeom prst="rect">
              <a:avLst/>
            </a:prstGeom>
            <a:noFill/>
          </p:spPr>
        </p:pic>
        <p:pic>
          <p:nvPicPr>
            <p:cNvPr id="528" name="Image528"/>
            <p:cNvPicPr>
              <a:picLocks noChangeAspect="1"/>
            </p:cNvPicPr>
            <p:nvPr/>
          </p:nvPicPr>
          <p:blipFill>
            <a:blip r:embed="rId63"/>
            <a:stretch>
              <a:fillRect/>
            </a:stretch>
          </p:blipFill>
          <p:spPr>
            <a:xfrm>
              <a:off x="21745488" y="813422"/>
              <a:ext cx="1532540" cy="600693"/>
            </a:xfrm>
            <a:prstGeom prst="rect">
              <a:avLst/>
            </a:prstGeom>
            <a:noFill/>
          </p:spPr>
        </p:pic>
        <p:pic>
          <p:nvPicPr>
            <p:cNvPr id="529" name="Image529"/>
            <p:cNvPicPr>
              <a:picLocks noChangeAspect="1"/>
            </p:cNvPicPr>
            <p:nvPr/>
          </p:nvPicPr>
          <p:blipFill>
            <a:blip r:embed="rId64"/>
            <a:stretch>
              <a:fillRect/>
            </a:stretch>
          </p:blipFill>
          <p:spPr>
            <a:xfrm>
              <a:off x="19566050" y="1280272"/>
              <a:ext cx="421206" cy="600389"/>
            </a:xfrm>
            <a:prstGeom prst="rect">
              <a:avLst/>
            </a:prstGeom>
            <a:noFill/>
          </p:spPr>
        </p:pic>
        <p:pic>
          <p:nvPicPr>
            <p:cNvPr id="530" name="Image530"/>
            <p:cNvPicPr>
              <a:picLocks noChangeAspect="1"/>
            </p:cNvPicPr>
            <p:nvPr/>
          </p:nvPicPr>
          <p:blipFill>
            <a:blip r:embed="rId65"/>
            <a:stretch>
              <a:fillRect/>
            </a:stretch>
          </p:blipFill>
          <p:spPr>
            <a:xfrm>
              <a:off x="19878704" y="1280272"/>
              <a:ext cx="2940248" cy="600389"/>
            </a:xfrm>
            <a:prstGeom prst="rect">
              <a:avLst/>
            </a:prstGeom>
            <a:noFill/>
          </p:spPr>
        </p:pic>
        <p:pic>
          <p:nvPicPr>
            <p:cNvPr id="531" name="Image531"/>
            <p:cNvPicPr>
              <a:picLocks noChangeAspect="1"/>
            </p:cNvPicPr>
            <p:nvPr/>
          </p:nvPicPr>
          <p:blipFill>
            <a:blip r:embed="rId66"/>
            <a:stretch>
              <a:fillRect/>
            </a:stretch>
          </p:blipFill>
          <p:spPr>
            <a:xfrm>
              <a:off x="19622432" y="1804469"/>
              <a:ext cx="1107842" cy="374863"/>
            </a:xfrm>
            <a:prstGeom prst="rect">
              <a:avLst/>
            </a:prstGeom>
            <a:noFill/>
          </p:spPr>
        </p:pic>
        <p:pic>
          <p:nvPicPr>
            <p:cNvPr id="532" name="Image532"/>
            <p:cNvPicPr>
              <a:picLocks noChangeAspect="1"/>
            </p:cNvPicPr>
            <p:nvPr/>
          </p:nvPicPr>
          <p:blipFill>
            <a:blip r:embed="rId67"/>
            <a:stretch>
              <a:fillRect/>
            </a:stretch>
          </p:blipFill>
          <p:spPr>
            <a:xfrm>
              <a:off x="20665036" y="1804469"/>
              <a:ext cx="1182932" cy="374863"/>
            </a:xfrm>
            <a:prstGeom prst="rect">
              <a:avLst/>
            </a:prstGeom>
            <a:noFill/>
          </p:spPr>
        </p:pic>
        <p:pic>
          <p:nvPicPr>
            <p:cNvPr id="533" name="Image533"/>
            <p:cNvPicPr>
              <a:picLocks noChangeAspect="1"/>
            </p:cNvPicPr>
            <p:nvPr/>
          </p:nvPicPr>
          <p:blipFill>
            <a:blip r:embed="rId68"/>
            <a:stretch>
              <a:fillRect/>
            </a:stretch>
          </p:blipFill>
          <p:spPr>
            <a:xfrm>
              <a:off x="21771394" y="1804469"/>
              <a:ext cx="274302" cy="374863"/>
            </a:xfrm>
            <a:prstGeom prst="rect">
              <a:avLst/>
            </a:prstGeom>
            <a:noFill/>
          </p:spPr>
        </p:pic>
        <p:pic>
          <p:nvPicPr>
            <p:cNvPr id="534" name="Image534"/>
            <p:cNvPicPr>
              <a:picLocks noChangeAspect="1"/>
            </p:cNvPicPr>
            <p:nvPr/>
          </p:nvPicPr>
          <p:blipFill>
            <a:blip r:embed="rId69"/>
            <a:stretch>
              <a:fillRect/>
            </a:stretch>
          </p:blipFill>
          <p:spPr>
            <a:xfrm>
              <a:off x="21954260" y="1804469"/>
              <a:ext cx="927144" cy="374863"/>
            </a:xfrm>
            <a:prstGeom prst="rect">
              <a:avLst/>
            </a:prstGeom>
            <a:noFill/>
          </p:spPr>
        </p:pic>
        <p:pic>
          <p:nvPicPr>
            <p:cNvPr id="535" name="Image535"/>
            <p:cNvPicPr>
              <a:picLocks noChangeAspect="1"/>
            </p:cNvPicPr>
            <p:nvPr/>
          </p:nvPicPr>
          <p:blipFill>
            <a:blip r:embed="rId70"/>
            <a:stretch>
              <a:fillRect/>
            </a:stretch>
          </p:blipFill>
          <p:spPr>
            <a:xfrm>
              <a:off x="22780218" y="1804469"/>
              <a:ext cx="1118116" cy="374863"/>
            </a:xfrm>
            <a:prstGeom prst="rect">
              <a:avLst/>
            </a:prstGeom>
            <a:noFill/>
          </p:spPr>
        </p:pic>
        <p:pic>
          <p:nvPicPr>
            <p:cNvPr id="536" name="Image536"/>
            <p:cNvPicPr>
              <a:picLocks noChangeAspect="1"/>
            </p:cNvPicPr>
            <p:nvPr/>
          </p:nvPicPr>
          <p:blipFill>
            <a:blip r:embed="rId71"/>
            <a:stretch>
              <a:fillRect/>
            </a:stretch>
          </p:blipFill>
          <p:spPr>
            <a:xfrm>
              <a:off x="19566050" y="2048284"/>
              <a:ext cx="526660" cy="374861"/>
            </a:xfrm>
            <a:prstGeom prst="rect">
              <a:avLst/>
            </a:prstGeom>
            <a:noFill/>
          </p:spPr>
        </p:pic>
        <p:pic>
          <p:nvPicPr>
            <p:cNvPr id="537" name="Image537"/>
            <p:cNvPicPr>
              <a:picLocks noChangeAspect="1"/>
            </p:cNvPicPr>
            <p:nvPr/>
          </p:nvPicPr>
          <p:blipFill>
            <a:blip r:embed="rId72"/>
            <a:stretch>
              <a:fillRect/>
            </a:stretch>
          </p:blipFill>
          <p:spPr>
            <a:xfrm>
              <a:off x="20017376" y="2048284"/>
              <a:ext cx="1091992" cy="374861"/>
            </a:xfrm>
            <a:prstGeom prst="rect">
              <a:avLst/>
            </a:prstGeom>
            <a:noFill/>
          </p:spPr>
        </p:pic>
        <p:pic>
          <p:nvPicPr>
            <p:cNvPr id="538" name="Image538"/>
            <p:cNvPicPr>
              <a:picLocks noChangeAspect="1"/>
            </p:cNvPicPr>
            <p:nvPr/>
          </p:nvPicPr>
          <p:blipFill>
            <a:blip r:embed="rId73"/>
            <a:stretch>
              <a:fillRect/>
            </a:stretch>
          </p:blipFill>
          <p:spPr>
            <a:xfrm>
              <a:off x="21029252" y="2048284"/>
              <a:ext cx="304018" cy="374861"/>
            </a:xfrm>
            <a:prstGeom prst="rect">
              <a:avLst/>
            </a:prstGeom>
            <a:noFill/>
          </p:spPr>
        </p:pic>
        <p:pic>
          <p:nvPicPr>
            <p:cNvPr id="539" name="Image539"/>
            <p:cNvPicPr>
              <a:picLocks noChangeAspect="1"/>
            </p:cNvPicPr>
            <p:nvPr/>
          </p:nvPicPr>
          <p:blipFill>
            <a:blip r:embed="rId74"/>
            <a:stretch>
              <a:fillRect/>
            </a:stretch>
          </p:blipFill>
          <p:spPr>
            <a:xfrm>
              <a:off x="21231928" y="2048284"/>
              <a:ext cx="800968" cy="374861"/>
            </a:xfrm>
            <a:prstGeom prst="rect">
              <a:avLst/>
            </a:prstGeom>
            <a:noFill/>
          </p:spPr>
        </p:pic>
        <p:pic>
          <p:nvPicPr>
            <p:cNvPr id="540" name="Image540"/>
            <p:cNvPicPr>
              <a:picLocks noChangeAspect="1"/>
            </p:cNvPicPr>
            <p:nvPr/>
          </p:nvPicPr>
          <p:blipFill>
            <a:blip r:embed="rId75"/>
            <a:stretch>
              <a:fillRect/>
            </a:stretch>
          </p:blipFill>
          <p:spPr>
            <a:xfrm>
              <a:off x="21957310" y="2048284"/>
              <a:ext cx="833880" cy="374861"/>
            </a:xfrm>
            <a:prstGeom prst="rect">
              <a:avLst/>
            </a:prstGeom>
            <a:noFill/>
          </p:spPr>
        </p:pic>
        <p:pic>
          <p:nvPicPr>
            <p:cNvPr id="541" name="Image541"/>
            <p:cNvPicPr>
              <a:picLocks noChangeAspect="1"/>
            </p:cNvPicPr>
            <p:nvPr/>
          </p:nvPicPr>
          <p:blipFill>
            <a:blip r:embed="rId76"/>
            <a:stretch>
              <a:fillRect/>
            </a:stretch>
          </p:blipFill>
          <p:spPr>
            <a:xfrm>
              <a:off x="19566050" y="2292096"/>
              <a:ext cx="1604544" cy="374862"/>
            </a:xfrm>
            <a:prstGeom prst="rect">
              <a:avLst/>
            </a:prstGeom>
            <a:noFill/>
          </p:spPr>
        </p:pic>
      </p:grpSp>
      <p:grpSp>
        <p:nvGrpSpPr>
          <p:cNvPr id="542" name="Group542"/>
          <p:cNvGrpSpPr/>
          <p:nvPr/>
        </p:nvGrpSpPr>
        <p:grpSpPr>
          <a:xfrm>
            <a:off x="7337269" y="1077824"/>
            <a:ext cx="1321797" cy="752154"/>
            <a:chOff x="19566050" y="2874198"/>
            <a:chExt cx="3524792" cy="2005744"/>
          </a:xfrm>
        </p:grpSpPr>
        <p:pic>
          <p:nvPicPr>
            <p:cNvPr id="543" name="Image543"/>
            <p:cNvPicPr>
              <a:picLocks noChangeAspect="1"/>
            </p:cNvPicPr>
            <p:nvPr/>
          </p:nvPicPr>
          <p:blipFill>
            <a:blip r:embed="rId77"/>
            <a:stretch>
              <a:fillRect/>
            </a:stretch>
          </p:blipFill>
          <p:spPr>
            <a:xfrm>
              <a:off x="19566050" y="2874198"/>
              <a:ext cx="2157086" cy="600390"/>
            </a:xfrm>
            <a:prstGeom prst="rect">
              <a:avLst/>
            </a:prstGeom>
            <a:noFill/>
          </p:spPr>
        </p:pic>
        <p:pic>
          <p:nvPicPr>
            <p:cNvPr id="544" name="Image544"/>
            <p:cNvPicPr>
              <a:picLocks noChangeAspect="1"/>
            </p:cNvPicPr>
            <p:nvPr/>
          </p:nvPicPr>
          <p:blipFill>
            <a:blip r:embed="rId78"/>
            <a:stretch>
              <a:fillRect/>
            </a:stretch>
          </p:blipFill>
          <p:spPr>
            <a:xfrm>
              <a:off x="19566050" y="3340185"/>
              <a:ext cx="1609370" cy="600695"/>
            </a:xfrm>
            <a:prstGeom prst="rect">
              <a:avLst/>
            </a:prstGeom>
            <a:noFill/>
          </p:spPr>
        </p:pic>
        <p:pic>
          <p:nvPicPr>
            <p:cNvPr id="545" name="Image545"/>
            <p:cNvPicPr>
              <a:picLocks noChangeAspect="1"/>
            </p:cNvPicPr>
            <p:nvPr/>
          </p:nvPicPr>
          <p:blipFill>
            <a:blip r:embed="rId79"/>
            <a:stretch>
              <a:fillRect/>
            </a:stretch>
          </p:blipFill>
          <p:spPr>
            <a:xfrm>
              <a:off x="19566050" y="3864384"/>
              <a:ext cx="993344" cy="375167"/>
            </a:xfrm>
            <a:prstGeom prst="rect">
              <a:avLst/>
            </a:prstGeom>
            <a:noFill/>
          </p:spPr>
        </p:pic>
        <p:pic>
          <p:nvPicPr>
            <p:cNvPr id="546" name="Image546"/>
            <p:cNvPicPr>
              <a:picLocks noChangeAspect="1"/>
            </p:cNvPicPr>
            <p:nvPr/>
          </p:nvPicPr>
          <p:blipFill>
            <a:blip r:embed="rId80"/>
            <a:stretch>
              <a:fillRect/>
            </a:stretch>
          </p:blipFill>
          <p:spPr>
            <a:xfrm>
              <a:off x="20450168" y="3864384"/>
              <a:ext cx="960060" cy="375167"/>
            </a:xfrm>
            <a:prstGeom prst="rect">
              <a:avLst/>
            </a:prstGeom>
            <a:noFill/>
          </p:spPr>
        </p:pic>
        <p:pic>
          <p:nvPicPr>
            <p:cNvPr id="547" name="Image547"/>
            <p:cNvPicPr>
              <a:picLocks noChangeAspect="1"/>
            </p:cNvPicPr>
            <p:nvPr/>
          </p:nvPicPr>
          <p:blipFill>
            <a:blip r:embed="rId81"/>
            <a:stretch>
              <a:fillRect/>
            </a:stretch>
          </p:blipFill>
          <p:spPr>
            <a:xfrm>
              <a:off x="21329460" y="3864384"/>
              <a:ext cx="1399706" cy="375167"/>
            </a:xfrm>
            <a:prstGeom prst="rect">
              <a:avLst/>
            </a:prstGeom>
            <a:noFill/>
          </p:spPr>
        </p:pic>
        <p:pic>
          <p:nvPicPr>
            <p:cNvPr id="548" name="Image548"/>
            <p:cNvPicPr>
              <a:picLocks noChangeAspect="1"/>
            </p:cNvPicPr>
            <p:nvPr/>
          </p:nvPicPr>
          <p:blipFill>
            <a:blip r:embed="rId82"/>
            <a:stretch>
              <a:fillRect/>
            </a:stretch>
          </p:blipFill>
          <p:spPr>
            <a:xfrm>
              <a:off x="19566050" y="4185073"/>
              <a:ext cx="1138698" cy="374863"/>
            </a:xfrm>
            <a:prstGeom prst="rect">
              <a:avLst/>
            </a:prstGeom>
            <a:noFill/>
          </p:spPr>
        </p:pic>
        <p:pic>
          <p:nvPicPr>
            <p:cNvPr id="549" name="Image549"/>
            <p:cNvPicPr>
              <a:picLocks noChangeAspect="1"/>
            </p:cNvPicPr>
            <p:nvPr/>
          </p:nvPicPr>
          <p:blipFill>
            <a:blip r:embed="rId83"/>
            <a:stretch>
              <a:fillRect/>
            </a:stretch>
          </p:blipFill>
          <p:spPr>
            <a:xfrm>
              <a:off x="20634560" y="4185073"/>
              <a:ext cx="425168" cy="374863"/>
            </a:xfrm>
            <a:prstGeom prst="rect">
              <a:avLst/>
            </a:prstGeom>
            <a:noFill/>
          </p:spPr>
        </p:pic>
        <p:pic>
          <p:nvPicPr>
            <p:cNvPr id="550" name="Image550"/>
            <p:cNvPicPr>
              <a:picLocks noChangeAspect="1"/>
            </p:cNvPicPr>
            <p:nvPr/>
          </p:nvPicPr>
          <p:blipFill>
            <a:blip r:embed="rId84"/>
            <a:stretch>
              <a:fillRect/>
            </a:stretch>
          </p:blipFill>
          <p:spPr>
            <a:xfrm>
              <a:off x="20974392" y="4185073"/>
              <a:ext cx="2116450" cy="374863"/>
            </a:xfrm>
            <a:prstGeom prst="rect">
              <a:avLst/>
            </a:prstGeom>
            <a:noFill/>
          </p:spPr>
        </p:pic>
        <p:pic>
          <p:nvPicPr>
            <p:cNvPr id="551" name="Image551"/>
            <p:cNvPicPr>
              <a:picLocks noChangeAspect="1"/>
            </p:cNvPicPr>
            <p:nvPr/>
          </p:nvPicPr>
          <p:blipFill>
            <a:blip r:embed="rId85"/>
            <a:stretch>
              <a:fillRect/>
            </a:stretch>
          </p:blipFill>
          <p:spPr>
            <a:xfrm>
              <a:off x="19566050" y="4505077"/>
              <a:ext cx="859074" cy="374865"/>
            </a:xfrm>
            <a:prstGeom prst="rect">
              <a:avLst/>
            </a:prstGeom>
            <a:noFill/>
          </p:spPr>
        </p:pic>
      </p:grpSp>
      <p:grpSp>
        <p:nvGrpSpPr>
          <p:cNvPr id="552" name="Group552"/>
          <p:cNvGrpSpPr/>
          <p:nvPr/>
        </p:nvGrpSpPr>
        <p:grpSpPr>
          <a:xfrm>
            <a:off x="7337269" y="1907693"/>
            <a:ext cx="1614767" cy="694962"/>
            <a:chOff x="19566050" y="5087181"/>
            <a:chExt cx="4306044" cy="1853233"/>
          </a:xfrm>
        </p:grpSpPr>
        <p:pic>
          <p:nvPicPr>
            <p:cNvPr id="553" name="Image553"/>
            <p:cNvPicPr>
              <a:picLocks noChangeAspect="1"/>
            </p:cNvPicPr>
            <p:nvPr/>
          </p:nvPicPr>
          <p:blipFill>
            <a:blip r:embed="rId86"/>
            <a:stretch>
              <a:fillRect/>
            </a:stretch>
          </p:blipFill>
          <p:spPr>
            <a:xfrm>
              <a:off x="19566050" y="5087181"/>
              <a:ext cx="926938" cy="600390"/>
            </a:xfrm>
            <a:prstGeom prst="rect">
              <a:avLst/>
            </a:prstGeom>
            <a:noFill/>
          </p:spPr>
        </p:pic>
        <p:pic>
          <p:nvPicPr>
            <p:cNvPr id="554" name="Image554"/>
            <p:cNvPicPr>
              <a:picLocks noChangeAspect="1"/>
            </p:cNvPicPr>
            <p:nvPr/>
          </p:nvPicPr>
          <p:blipFill>
            <a:blip r:embed="rId87"/>
            <a:stretch>
              <a:fillRect/>
            </a:stretch>
          </p:blipFill>
          <p:spPr>
            <a:xfrm>
              <a:off x="20363302" y="5087181"/>
              <a:ext cx="2103628" cy="600390"/>
            </a:xfrm>
            <a:prstGeom prst="rect">
              <a:avLst/>
            </a:prstGeom>
            <a:noFill/>
          </p:spPr>
        </p:pic>
        <p:pic>
          <p:nvPicPr>
            <p:cNvPr id="555" name="Image555"/>
            <p:cNvPicPr>
              <a:picLocks noChangeAspect="1"/>
            </p:cNvPicPr>
            <p:nvPr/>
          </p:nvPicPr>
          <p:blipFill>
            <a:blip r:embed="rId88"/>
            <a:stretch>
              <a:fillRect/>
            </a:stretch>
          </p:blipFill>
          <p:spPr>
            <a:xfrm>
              <a:off x="19566050" y="5553474"/>
              <a:ext cx="424250" cy="600389"/>
            </a:xfrm>
            <a:prstGeom prst="rect">
              <a:avLst/>
            </a:prstGeom>
            <a:noFill/>
          </p:spPr>
        </p:pic>
        <p:pic>
          <p:nvPicPr>
            <p:cNvPr id="556" name="Image556"/>
            <p:cNvPicPr>
              <a:picLocks noChangeAspect="1"/>
            </p:cNvPicPr>
            <p:nvPr/>
          </p:nvPicPr>
          <p:blipFill>
            <a:blip r:embed="rId89"/>
            <a:stretch>
              <a:fillRect/>
            </a:stretch>
          </p:blipFill>
          <p:spPr>
            <a:xfrm>
              <a:off x="19880226" y="5553474"/>
              <a:ext cx="1455584" cy="600389"/>
            </a:xfrm>
            <a:prstGeom prst="rect">
              <a:avLst/>
            </a:prstGeom>
            <a:noFill/>
          </p:spPr>
        </p:pic>
        <p:pic>
          <p:nvPicPr>
            <p:cNvPr id="557" name="Image557"/>
            <p:cNvPicPr>
              <a:picLocks noChangeAspect="1"/>
            </p:cNvPicPr>
            <p:nvPr/>
          </p:nvPicPr>
          <p:blipFill>
            <a:blip r:embed="rId90"/>
            <a:stretch>
              <a:fillRect/>
            </a:stretch>
          </p:blipFill>
          <p:spPr>
            <a:xfrm>
              <a:off x="21198404" y="5553474"/>
              <a:ext cx="1141024" cy="600389"/>
            </a:xfrm>
            <a:prstGeom prst="rect">
              <a:avLst/>
            </a:prstGeom>
            <a:noFill/>
          </p:spPr>
        </p:pic>
        <p:pic>
          <p:nvPicPr>
            <p:cNvPr id="558" name="Image558"/>
            <p:cNvPicPr>
              <a:picLocks noChangeAspect="1"/>
            </p:cNvPicPr>
            <p:nvPr/>
          </p:nvPicPr>
          <p:blipFill>
            <a:blip r:embed="rId91"/>
            <a:stretch>
              <a:fillRect/>
            </a:stretch>
          </p:blipFill>
          <p:spPr>
            <a:xfrm>
              <a:off x="19566050" y="6077671"/>
              <a:ext cx="1151548" cy="374863"/>
            </a:xfrm>
            <a:prstGeom prst="rect">
              <a:avLst/>
            </a:prstGeom>
            <a:noFill/>
          </p:spPr>
        </p:pic>
        <p:pic>
          <p:nvPicPr>
            <p:cNvPr id="559" name="Image559"/>
            <p:cNvPicPr>
              <a:picLocks noChangeAspect="1"/>
            </p:cNvPicPr>
            <p:nvPr/>
          </p:nvPicPr>
          <p:blipFill>
            <a:blip r:embed="rId92"/>
            <a:stretch>
              <a:fillRect/>
            </a:stretch>
          </p:blipFill>
          <p:spPr>
            <a:xfrm>
              <a:off x="20628464" y="6077671"/>
              <a:ext cx="1814336" cy="374863"/>
            </a:xfrm>
            <a:prstGeom prst="rect">
              <a:avLst/>
            </a:prstGeom>
            <a:noFill/>
          </p:spPr>
        </p:pic>
        <p:pic>
          <p:nvPicPr>
            <p:cNvPr id="560" name="Image560"/>
            <p:cNvPicPr>
              <a:picLocks noChangeAspect="1"/>
            </p:cNvPicPr>
            <p:nvPr/>
          </p:nvPicPr>
          <p:blipFill>
            <a:blip r:embed="rId93"/>
            <a:stretch>
              <a:fillRect/>
            </a:stretch>
          </p:blipFill>
          <p:spPr>
            <a:xfrm>
              <a:off x="22355050" y="6077671"/>
              <a:ext cx="272016" cy="374863"/>
            </a:xfrm>
            <a:prstGeom prst="rect">
              <a:avLst/>
            </a:prstGeom>
            <a:noFill/>
          </p:spPr>
        </p:pic>
        <p:pic>
          <p:nvPicPr>
            <p:cNvPr id="561" name="Image561"/>
            <p:cNvPicPr>
              <a:picLocks noChangeAspect="1"/>
            </p:cNvPicPr>
            <p:nvPr/>
          </p:nvPicPr>
          <p:blipFill>
            <a:blip r:embed="rId94"/>
            <a:stretch>
              <a:fillRect/>
            </a:stretch>
          </p:blipFill>
          <p:spPr>
            <a:xfrm>
              <a:off x="22536394" y="6077671"/>
              <a:ext cx="850338" cy="374863"/>
            </a:xfrm>
            <a:prstGeom prst="rect">
              <a:avLst/>
            </a:prstGeom>
            <a:noFill/>
          </p:spPr>
        </p:pic>
        <p:pic>
          <p:nvPicPr>
            <p:cNvPr id="562" name="Image562"/>
            <p:cNvPicPr>
              <a:picLocks noChangeAspect="1"/>
            </p:cNvPicPr>
            <p:nvPr/>
          </p:nvPicPr>
          <p:blipFill>
            <a:blip r:embed="rId95"/>
            <a:stretch>
              <a:fillRect/>
            </a:stretch>
          </p:blipFill>
          <p:spPr>
            <a:xfrm>
              <a:off x="19566050" y="6321180"/>
              <a:ext cx="1255278" cy="375167"/>
            </a:xfrm>
            <a:prstGeom prst="rect">
              <a:avLst/>
            </a:prstGeom>
            <a:noFill/>
          </p:spPr>
        </p:pic>
        <p:pic>
          <p:nvPicPr>
            <p:cNvPr id="563" name="Image563"/>
            <p:cNvPicPr>
              <a:picLocks noChangeAspect="1"/>
            </p:cNvPicPr>
            <p:nvPr/>
          </p:nvPicPr>
          <p:blipFill>
            <a:blip r:embed="rId96"/>
            <a:stretch>
              <a:fillRect/>
            </a:stretch>
          </p:blipFill>
          <p:spPr>
            <a:xfrm>
              <a:off x="20736662" y="6321180"/>
              <a:ext cx="388596" cy="375167"/>
            </a:xfrm>
            <a:prstGeom prst="rect">
              <a:avLst/>
            </a:prstGeom>
            <a:noFill/>
          </p:spPr>
        </p:pic>
        <p:pic>
          <p:nvPicPr>
            <p:cNvPr id="564" name="Image564"/>
            <p:cNvPicPr>
              <a:picLocks noChangeAspect="1"/>
            </p:cNvPicPr>
            <p:nvPr/>
          </p:nvPicPr>
          <p:blipFill>
            <a:blip r:embed="rId97"/>
            <a:stretch>
              <a:fillRect/>
            </a:stretch>
          </p:blipFill>
          <p:spPr>
            <a:xfrm>
              <a:off x="21052110" y="6321180"/>
              <a:ext cx="949392" cy="375167"/>
            </a:xfrm>
            <a:prstGeom prst="rect">
              <a:avLst/>
            </a:prstGeom>
            <a:noFill/>
          </p:spPr>
        </p:pic>
        <p:pic>
          <p:nvPicPr>
            <p:cNvPr id="565" name="Image565"/>
            <p:cNvPicPr>
              <a:picLocks noChangeAspect="1"/>
            </p:cNvPicPr>
            <p:nvPr/>
          </p:nvPicPr>
          <p:blipFill>
            <a:blip r:embed="rId98"/>
            <a:stretch>
              <a:fillRect/>
            </a:stretch>
          </p:blipFill>
          <p:spPr>
            <a:xfrm>
              <a:off x="21923784" y="6321180"/>
              <a:ext cx="274302" cy="375167"/>
            </a:xfrm>
            <a:prstGeom prst="rect">
              <a:avLst/>
            </a:prstGeom>
            <a:noFill/>
          </p:spPr>
        </p:pic>
        <p:pic>
          <p:nvPicPr>
            <p:cNvPr id="566" name="Image566"/>
            <p:cNvPicPr>
              <a:picLocks noChangeAspect="1"/>
            </p:cNvPicPr>
            <p:nvPr/>
          </p:nvPicPr>
          <p:blipFill>
            <a:blip r:embed="rId99"/>
            <a:stretch>
              <a:fillRect/>
            </a:stretch>
          </p:blipFill>
          <p:spPr>
            <a:xfrm>
              <a:off x="22106650" y="6321180"/>
              <a:ext cx="870454" cy="375167"/>
            </a:xfrm>
            <a:prstGeom prst="rect">
              <a:avLst/>
            </a:prstGeom>
            <a:noFill/>
          </p:spPr>
        </p:pic>
        <p:pic>
          <p:nvPicPr>
            <p:cNvPr id="567" name="Image567"/>
            <p:cNvPicPr>
              <a:picLocks noChangeAspect="1"/>
            </p:cNvPicPr>
            <p:nvPr/>
          </p:nvPicPr>
          <p:blipFill>
            <a:blip r:embed="rId100"/>
            <a:stretch>
              <a:fillRect/>
            </a:stretch>
          </p:blipFill>
          <p:spPr>
            <a:xfrm>
              <a:off x="22885368" y="6321180"/>
              <a:ext cx="986726" cy="375167"/>
            </a:xfrm>
            <a:prstGeom prst="rect">
              <a:avLst/>
            </a:prstGeom>
            <a:noFill/>
          </p:spPr>
        </p:pic>
        <p:pic>
          <p:nvPicPr>
            <p:cNvPr id="568" name="Image568"/>
            <p:cNvPicPr>
              <a:picLocks noChangeAspect="1"/>
            </p:cNvPicPr>
            <p:nvPr/>
          </p:nvPicPr>
          <p:blipFill>
            <a:blip r:embed="rId101"/>
            <a:stretch>
              <a:fillRect/>
            </a:stretch>
          </p:blipFill>
          <p:spPr>
            <a:xfrm>
              <a:off x="19566050" y="6565551"/>
              <a:ext cx="1176414" cy="374863"/>
            </a:xfrm>
            <a:prstGeom prst="rect">
              <a:avLst/>
            </a:prstGeom>
            <a:noFill/>
          </p:spPr>
        </p:pic>
      </p:grpSp>
      <p:grpSp>
        <p:nvGrpSpPr>
          <p:cNvPr id="569" name="Group569"/>
          <p:cNvGrpSpPr/>
          <p:nvPr/>
        </p:nvGrpSpPr>
        <p:grpSpPr>
          <a:xfrm>
            <a:off x="3815763" y="2288032"/>
            <a:ext cx="345355" cy="254861"/>
            <a:chOff x="10175368" y="6101419"/>
            <a:chExt cx="920946" cy="679628"/>
          </a:xfrm>
        </p:grpSpPr>
        <p:pic>
          <p:nvPicPr>
            <p:cNvPr id="570" name="Image570"/>
            <p:cNvPicPr>
              <a:picLocks noChangeAspect="1"/>
            </p:cNvPicPr>
            <p:nvPr/>
          </p:nvPicPr>
          <p:blipFill>
            <a:blip r:embed="rId102"/>
            <a:stretch>
              <a:fillRect/>
            </a:stretch>
          </p:blipFill>
          <p:spPr>
            <a:xfrm>
              <a:off x="10175368" y="6101419"/>
              <a:ext cx="705566" cy="374862"/>
            </a:xfrm>
            <a:prstGeom prst="rect">
              <a:avLst/>
            </a:prstGeom>
            <a:noFill/>
          </p:spPr>
        </p:pic>
        <p:pic>
          <p:nvPicPr>
            <p:cNvPr id="571" name="Image571"/>
            <p:cNvPicPr>
              <a:picLocks noChangeAspect="1"/>
            </p:cNvPicPr>
            <p:nvPr/>
          </p:nvPicPr>
          <p:blipFill>
            <a:blip r:embed="rId103"/>
            <a:stretch>
              <a:fillRect/>
            </a:stretch>
          </p:blipFill>
          <p:spPr>
            <a:xfrm>
              <a:off x="10175368" y="6406184"/>
              <a:ext cx="920946" cy="37486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Path572"/>
          <p:cNvSpPr/>
          <p:nvPr/>
        </p:nvSpPr>
        <p:spPr>
          <a:xfrm>
            <a:off x="0" y="5122"/>
            <a:ext cx="9144000" cy="5133235"/>
          </a:xfrm>
          <a:custGeom>
            <a:avLst/>
            <a:gdLst/>
            <a:ahLst/>
            <a:cxnLst/>
            <a:rect l="l" t="t" r="r" b="b"/>
            <a:pathLst>
              <a:path w="24384000" h="13688627">
                <a:moveTo>
                  <a:pt x="0" y="13688626"/>
                </a:moveTo>
                <a:lnTo>
                  <a:pt x="0" y="0"/>
                </a:lnTo>
                <a:lnTo>
                  <a:pt x="24384000" y="0"/>
                </a:lnTo>
                <a:lnTo>
                  <a:pt x="24384000" y="13688626"/>
                </a:lnTo>
                <a:lnTo>
                  <a:pt x="0" y="13688626"/>
                </a:lnTo>
                <a:close/>
              </a:path>
            </a:pathLst>
          </a:custGeom>
          <a:solidFill>
            <a:srgbClr val="F2F2F2">
              <a:alpha val="100000"/>
            </a:srgbClr>
          </a:solidFill>
          <a:ln w="0" cap="sq">
            <a:solidFill>
              <a:srgbClr val="F2F2F2"/>
            </a:solidFill>
            <a:prstDash val="solid"/>
          </a:ln>
        </p:spPr>
        <p:txBody>
          <a:bodyPr rtlCol="0" anchor="ctr"/>
          <a:lstStyle/>
          <a:p>
            <a:pPr algn="ctr" defTabSz="342900" hangingPunct="1"/>
            <a:endParaRPr lang="en-US" altLang="zh-CN" sz="675" kern="1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573" name="Image57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572" cy="51440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Image5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572" cy="51440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Image57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" y="7903"/>
            <a:ext cx="9143999" cy="5135597"/>
          </a:xfrm>
          <a:prstGeom prst="rect">
            <a:avLst/>
          </a:prstGeom>
          <a:noFill/>
        </p:spPr>
      </p:pic>
      <p:pic>
        <p:nvPicPr>
          <p:cNvPr id="576" name="Image57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673"/>
            <a:ext cx="2954613" cy="3712796"/>
          </a:xfrm>
          <a:prstGeom prst="rect">
            <a:avLst/>
          </a:prstGeom>
          <a:noFill/>
        </p:spPr>
      </p:pic>
      <p:pic>
        <p:nvPicPr>
          <p:cNvPr id="577" name="Image57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4386" y="3889769"/>
            <a:ext cx="2681309" cy="594294"/>
          </a:xfrm>
          <a:prstGeom prst="rect">
            <a:avLst/>
          </a:prstGeom>
          <a:noFill/>
        </p:spPr>
      </p:pic>
      <p:grpSp>
        <p:nvGrpSpPr>
          <p:cNvPr id="578" name="Group578"/>
          <p:cNvGrpSpPr/>
          <p:nvPr/>
        </p:nvGrpSpPr>
        <p:grpSpPr>
          <a:xfrm>
            <a:off x="693186" y="3883149"/>
            <a:ext cx="1609053" cy="597818"/>
            <a:chOff x="1848497" y="10355064"/>
            <a:chExt cx="4290807" cy="1594182"/>
          </a:xfrm>
        </p:grpSpPr>
        <p:pic>
          <p:nvPicPr>
            <p:cNvPr id="579" name="Image57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48497" y="10355064"/>
              <a:ext cx="935525" cy="374862"/>
            </a:xfrm>
            <a:prstGeom prst="rect">
              <a:avLst/>
            </a:prstGeom>
            <a:noFill/>
          </p:spPr>
        </p:pic>
        <p:pic>
          <p:nvPicPr>
            <p:cNvPr id="580" name="Image58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01883" y="10355064"/>
              <a:ext cx="1817003" cy="374862"/>
            </a:xfrm>
            <a:prstGeom prst="rect">
              <a:avLst/>
            </a:prstGeom>
            <a:noFill/>
          </p:spPr>
        </p:pic>
        <p:pic>
          <p:nvPicPr>
            <p:cNvPr id="581" name="Image58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48497" y="10659830"/>
              <a:ext cx="1266619" cy="374862"/>
            </a:xfrm>
            <a:prstGeom prst="rect">
              <a:avLst/>
            </a:prstGeom>
            <a:noFill/>
          </p:spPr>
        </p:pic>
        <p:pic>
          <p:nvPicPr>
            <p:cNvPr id="582" name="Image58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19109" y="10659830"/>
              <a:ext cx="1918470" cy="374862"/>
            </a:xfrm>
            <a:prstGeom prst="rect">
              <a:avLst/>
            </a:prstGeom>
            <a:noFill/>
          </p:spPr>
        </p:pic>
        <p:pic>
          <p:nvPicPr>
            <p:cNvPr id="583" name="Image58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50843" y="10659830"/>
              <a:ext cx="683852" cy="374862"/>
            </a:xfrm>
            <a:prstGeom prst="rect">
              <a:avLst/>
            </a:prstGeom>
            <a:noFill/>
          </p:spPr>
        </p:pic>
        <p:pic>
          <p:nvPicPr>
            <p:cNvPr id="584" name="Image58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49738" y="10659830"/>
              <a:ext cx="689566" cy="374862"/>
            </a:xfrm>
            <a:prstGeom prst="rect">
              <a:avLst/>
            </a:prstGeom>
            <a:noFill/>
          </p:spPr>
        </p:pic>
        <p:pic>
          <p:nvPicPr>
            <p:cNvPr id="585" name="Image58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848497" y="10964598"/>
              <a:ext cx="1877831" cy="374862"/>
            </a:xfrm>
            <a:prstGeom prst="rect">
              <a:avLst/>
            </a:prstGeom>
            <a:noFill/>
          </p:spPr>
        </p:pic>
        <p:pic>
          <p:nvPicPr>
            <p:cNvPr id="586" name="Image58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642386" y="10964598"/>
              <a:ext cx="1227506" cy="374862"/>
            </a:xfrm>
            <a:prstGeom prst="rect">
              <a:avLst/>
            </a:prstGeom>
            <a:noFill/>
          </p:spPr>
        </p:pic>
        <p:pic>
          <p:nvPicPr>
            <p:cNvPr id="587" name="Image58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848497" y="11269058"/>
              <a:ext cx="1859671" cy="375168"/>
            </a:xfrm>
            <a:prstGeom prst="rect">
              <a:avLst/>
            </a:prstGeom>
            <a:noFill/>
          </p:spPr>
        </p:pic>
        <p:pic>
          <p:nvPicPr>
            <p:cNvPr id="588" name="Image58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48497" y="11574384"/>
              <a:ext cx="384024" cy="374862"/>
            </a:xfrm>
            <a:prstGeom prst="rect">
              <a:avLst/>
            </a:prstGeom>
            <a:noFill/>
          </p:spPr>
        </p:pic>
        <p:pic>
          <p:nvPicPr>
            <p:cNvPr id="589" name="Image589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157849" y="11574384"/>
              <a:ext cx="1487585" cy="374862"/>
            </a:xfrm>
            <a:prstGeom prst="rect">
              <a:avLst/>
            </a:prstGeom>
            <a:noFill/>
          </p:spPr>
        </p:pic>
      </p:grpSp>
      <p:grpSp>
        <p:nvGrpSpPr>
          <p:cNvPr id="590" name="Group590"/>
          <p:cNvGrpSpPr/>
          <p:nvPr/>
        </p:nvGrpSpPr>
        <p:grpSpPr>
          <a:xfrm>
            <a:off x="2917563" y="3883578"/>
            <a:ext cx="1373610" cy="254861"/>
            <a:chOff x="7780169" y="10356208"/>
            <a:chExt cx="3662959" cy="679628"/>
          </a:xfrm>
        </p:grpSpPr>
        <p:pic>
          <p:nvPicPr>
            <p:cNvPr id="591" name="Image59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780169" y="10356208"/>
              <a:ext cx="1085363" cy="374862"/>
            </a:xfrm>
            <a:prstGeom prst="rect">
              <a:avLst/>
            </a:prstGeom>
            <a:noFill/>
          </p:spPr>
        </p:pic>
        <p:pic>
          <p:nvPicPr>
            <p:cNvPr id="592" name="Image59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780169" y="10660670"/>
              <a:ext cx="674709" cy="375166"/>
            </a:xfrm>
            <a:prstGeom prst="rect">
              <a:avLst/>
            </a:prstGeom>
            <a:noFill/>
          </p:spPr>
        </p:pic>
        <p:pic>
          <p:nvPicPr>
            <p:cNvPr id="593" name="Image59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374746" y="10660670"/>
              <a:ext cx="1510318" cy="375166"/>
            </a:xfrm>
            <a:prstGeom prst="rect">
              <a:avLst/>
            </a:prstGeom>
            <a:noFill/>
          </p:spPr>
        </p:pic>
        <p:pic>
          <p:nvPicPr>
            <p:cNvPr id="594" name="Image594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785882" y="10660670"/>
              <a:ext cx="283448" cy="375166"/>
            </a:xfrm>
            <a:prstGeom prst="rect">
              <a:avLst/>
            </a:prstGeom>
            <a:noFill/>
          </p:spPr>
        </p:pic>
        <p:pic>
          <p:nvPicPr>
            <p:cNvPr id="595" name="Image595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982466" y="10660670"/>
              <a:ext cx="198108" cy="375166"/>
            </a:xfrm>
            <a:prstGeom prst="rect">
              <a:avLst/>
            </a:prstGeom>
            <a:noFill/>
          </p:spPr>
        </p:pic>
        <p:pic>
          <p:nvPicPr>
            <p:cNvPr id="596" name="Image596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0081520" y="10660670"/>
              <a:ext cx="268206" cy="375166"/>
            </a:xfrm>
            <a:prstGeom prst="rect">
              <a:avLst/>
            </a:prstGeom>
            <a:noFill/>
          </p:spPr>
        </p:pic>
        <p:pic>
          <p:nvPicPr>
            <p:cNvPr id="597" name="Image597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0215624" y="10660670"/>
              <a:ext cx="306304" cy="375166"/>
            </a:xfrm>
            <a:prstGeom prst="rect">
              <a:avLst/>
            </a:prstGeom>
            <a:noFill/>
          </p:spPr>
        </p:pic>
        <p:pic>
          <p:nvPicPr>
            <p:cNvPr id="598" name="Image598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0419826" y="10660670"/>
              <a:ext cx="262112" cy="375166"/>
            </a:xfrm>
            <a:prstGeom prst="rect">
              <a:avLst/>
            </a:prstGeom>
            <a:noFill/>
          </p:spPr>
        </p:pic>
        <p:pic>
          <p:nvPicPr>
            <p:cNvPr id="599" name="Image599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0550882" y="10660670"/>
              <a:ext cx="766272" cy="375166"/>
            </a:xfrm>
            <a:prstGeom prst="rect">
              <a:avLst/>
            </a:prstGeom>
            <a:noFill/>
          </p:spPr>
        </p:pic>
        <p:pic>
          <p:nvPicPr>
            <p:cNvPr id="600" name="Image600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1207686" y="10660670"/>
              <a:ext cx="235442" cy="375166"/>
            </a:xfrm>
            <a:prstGeom prst="rect">
              <a:avLst/>
            </a:prstGeom>
            <a:noFill/>
          </p:spPr>
        </p:pic>
      </p:grpSp>
      <p:grpSp>
        <p:nvGrpSpPr>
          <p:cNvPr id="601" name="Group601"/>
          <p:cNvGrpSpPr/>
          <p:nvPr/>
        </p:nvGrpSpPr>
        <p:grpSpPr>
          <a:xfrm>
            <a:off x="2917564" y="4226582"/>
            <a:ext cx="1316416" cy="254861"/>
            <a:chOff x="7780169" y="11270886"/>
            <a:chExt cx="3510443" cy="679630"/>
          </a:xfrm>
        </p:grpSpPr>
        <p:pic>
          <p:nvPicPr>
            <p:cNvPr id="602" name="Image602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7780169" y="11270886"/>
              <a:ext cx="1762523" cy="374864"/>
            </a:xfrm>
            <a:prstGeom prst="rect">
              <a:avLst/>
            </a:prstGeom>
            <a:noFill/>
          </p:spPr>
        </p:pic>
        <p:pic>
          <p:nvPicPr>
            <p:cNvPr id="603" name="Image603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9447576" y="11270886"/>
              <a:ext cx="1843036" cy="374864"/>
            </a:xfrm>
            <a:prstGeom prst="rect">
              <a:avLst/>
            </a:prstGeom>
            <a:noFill/>
          </p:spPr>
        </p:pic>
        <p:pic>
          <p:nvPicPr>
            <p:cNvPr id="604" name="Image604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7780169" y="11575654"/>
              <a:ext cx="389053" cy="374862"/>
            </a:xfrm>
            <a:prstGeom prst="rect">
              <a:avLst/>
            </a:prstGeom>
            <a:noFill/>
          </p:spPr>
        </p:pic>
        <p:pic>
          <p:nvPicPr>
            <p:cNvPr id="605" name="Image605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8092824" y="11575654"/>
              <a:ext cx="624800" cy="374862"/>
            </a:xfrm>
            <a:prstGeom prst="rect">
              <a:avLst/>
            </a:prstGeom>
            <a:noFill/>
          </p:spPr>
        </p:pic>
        <p:pic>
          <p:nvPicPr>
            <p:cNvPr id="606" name="Image606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8646002" y="11575654"/>
              <a:ext cx="1510316" cy="374862"/>
            </a:xfrm>
            <a:prstGeom prst="rect">
              <a:avLst/>
            </a:prstGeom>
            <a:noFill/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9519B9C-EF8A-C88A-F82E-2CA038B77EB7}"/>
              </a:ext>
            </a:extLst>
          </p:cNvPr>
          <p:cNvSpPr txBox="1"/>
          <p:nvPr/>
        </p:nvSpPr>
        <p:spPr>
          <a:xfrm>
            <a:off x="514512" y="1465533"/>
            <a:ext cx="4431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Спасибо за внимание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Изображение" descr="Изображение"/>
          <p:cNvPicPr>
            <a:picLocks noChangeAspect="1"/>
          </p:cNvPicPr>
          <p:nvPr/>
        </p:nvPicPr>
        <p:blipFill>
          <a:blip r:embed="rId2">
            <a:alphaModFix amt="55291"/>
          </a:blip>
          <a:stretch>
            <a:fillRect/>
          </a:stretch>
        </p:blipFill>
        <p:spPr>
          <a:xfrm>
            <a:off x="-1158239" y="-45777"/>
            <a:ext cx="10557360" cy="5235054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Прямоугольник"/>
          <p:cNvSpPr/>
          <p:nvPr/>
        </p:nvSpPr>
        <p:spPr>
          <a:xfrm>
            <a:off x="1483431" y="328996"/>
            <a:ext cx="24883926" cy="5362476"/>
          </a:xfrm>
          <a:prstGeom prst="rect">
            <a:avLst/>
          </a:prstGeom>
          <a:gradFill>
            <a:gsLst>
              <a:gs pos="0">
                <a:srgbClr val="353E65">
                  <a:alpha val="0"/>
                </a:srgbClr>
              </a:gs>
              <a:gs pos="100000">
                <a:srgbClr val="000000">
                  <a:alpha val="74986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Akrobat"/>
                <a:ea typeface="Akrobat"/>
                <a:cs typeface="Akrobat"/>
                <a:sym typeface="Akrobat"/>
              </a:defRPr>
            </a:pPr>
            <a:endParaRPr/>
          </a:p>
        </p:txBody>
      </p:sp>
      <p:sp>
        <p:nvSpPr>
          <p:cNvPr id="418" name="АТБ сегодня:"/>
          <p:cNvSpPr txBox="1"/>
          <p:nvPr/>
        </p:nvSpPr>
        <p:spPr>
          <a:xfrm>
            <a:off x="333712" y="208650"/>
            <a:ext cx="4269116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 defTabSz="914377">
              <a:lnSpc>
                <a:spcPct val="70000"/>
              </a:lnSpc>
              <a:spcBef>
                <a:spcPts val="1600"/>
              </a:spcBef>
              <a:defRPr sz="5200">
                <a:solidFill>
                  <a:srgbClr val="FFFFFF"/>
                </a:solidFill>
                <a:latin typeface="Muller Bold"/>
                <a:ea typeface="Muller Bold"/>
                <a:cs typeface="Muller Bold"/>
                <a:sym typeface="Muller Bold"/>
              </a:defRPr>
            </a:lvl1pPr>
          </a:lstStyle>
          <a:p>
            <a:r>
              <a:rPr dirty="0"/>
              <a:t>АТБ </a:t>
            </a:r>
            <a:r>
              <a:rPr dirty="0" err="1"/>
              <a:t>сегодня</a:t>
            </a:r>
            <a:r>
              <a:rPr dirty="0"/>
              <a:t>: </a:t>
            </a:r>
          </a:p>
        </p:txBody>
      </p:sp>
      <p:sp>
        <p:nvSpPr>
          <p:cNvPr id="419" name="Сквиркл"/>
          <p:cNvSpPr/>
          <p:nvPr/>
        </p:nvSpPr>
        <p:spPr>
          <a:xfrm>
            <a:off x="530070" y="1588067"/>
            <a:ext cx="2685220" cy="4026882"/>
          </a:xfrm>
          <a:prstGeom prst="roundRect">
            <a:avLst>
              <a:gd name="adj" fmla="val 10128"/>
            </a:avLst>
          </a:prstGeom>
          <a:solidFill>
            <a:srgbClr val="FFFFFF"/>
          </a:solidFill>
          <a:ln w="3175">
            <a:miter lim="400000"/>
          </a:ln>
          <a:effectLst>
            <a:outerShdw blurRad="469900" dist="228600" dir="5400000" rotWithShape="0">
              <a:srgbClr val="161B31">
                <a:alpha val="7491"/>
              </a:srgbClr>
            </a:outerShdw>
          </a:effectLst>
        </p:spPr>
        <p:txBody>
          <a:bodyPr lIns="19050" tIns="19050" rIns="19050" bIns="19050" anchor="ctr"/>
          <a:lstStyle/>
          <a:p>
            <a:pPr algn="ctr" defTabSz="309562">
              <a:defRPr sz="1200">
                <a:solidFill>
                  <a:srgbClr val="FFFFFF"/>
                </a:solidFill>
                <a:latin typeface="Akrobat"/>
                <a:ea typeface="Akrobat"/>
                <a:cs typeface="Akrobat"/>
                <a:sym typeface="Akrobat"/>
              </a:defRPr>
            </a:pPr>
            <a:endParaRPr/>
          </a:p>
        </p:txBody>
      </p:sp>
      <p:sp>
        <p:nvSpPr>
          <p:cNvPr id="420" name="Сквиркл"/>
          <p:cNvSpPr/>
          <p:nvPr/>
        </p:nvSpPr>
        <p:spPr>
          <a:xfrm>
            <a:off x="3704204" y="1588067"/>
            <a:ext cx="2685220" cy="4026882"/>
          </a:xfrm>
          <a:prstGeom prst="roundRect">
            <a:avLst>
              <a:gd name="adj" fmla="val 10128"/>
            </a:avLst>
          </a:prstGeom>
          <a:solidFill>
            <a:srgbClr val="FFFFFF"/>
          </a:solidFill>
          <a:ln w="3175">
            <a:miter lim="400000"/>
          </a:ln>
          <a:effectLst>
            <a:outerShdw blurRad="469900" dist="228600" dir="5400000" rotWithShape="0">
              <a:srgbClr val="161B31">
                <a:alpha val="7491"/>
              </a:srgbClr>
            </a:outerShdw>
          </a:effectLst>
        </p:spPr>
        <p:txBody>
          <a:bodyPr lIns="19050" tIns="19050" rIns="19050" bIns="19050" anchor="ctr"/>
          <a:lstStyle/>
          <a:p>
            <a:pPr algn="ctr" defTabSz="309562">
              <a:defRPr sz="1200">
                <a:solidFill>
                  <a:srgbClr val="FFFFFF"/>
                </a:solidFill>
                <a:latin typeface="Akrobat"/>
                <a:ea typeface="Akrobat"/>
                <a:cs typeface="Akrobat"/>
                <a:sym typeface="Akrobat"/>
              </a:defRPr>
            </a:pPr>
            <a:endParaRPr/>
          </a:p>
        </p:txBody>
      </p:sp>
      <p:sp>
        <p:nvSpPr>
          <p:cNvPr id="421" name="В рознице"/>
          <p:cNvSpPr txBox="1"/>
          <p:nvPr/>
        </p:nvSpPr>
        <p:spPr>
          <a:xfrm>
            <a:off x="788028" y="1809771"/>
            <a:ext cx="1177688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914377">
              <a:lnSpc>
                <a:spcPct val="70000"/>
              </a:lnSpc>
              <a:spcBef>
                <a:spcPts val="1600"/>
              </a:spcBef>
              <a:defRPr sz="1600">
                <a:latin typeface="Muller Bold"/>
                <a:ea typeface="Muller Bold"/>
                <a:cs typeface="Muller Bold"/>
                <a:sym typeface="Muller Bold"/>
              </a:defRPr>
            </a:lvl1pPr>
          </a:lstStyle>
          <a:p>
            <a:r>
              <a:t> В рознице</a:t>
            </a:r>
          </a:p>
        </p:txBody>
      </p:sp>
      <p:grpSp>
        <p:nvGrpSpPr>
          <p:cNvPr id="424" name="Сгруппировать"/>
          <p:cNvGrpSpPr/>
          <p:nvPr/>
        </p:nvGrpSpPr>
        <p:grpSpPr>
          <a:xfrm>
            <a:off x="351397" y="1760737"/>
            <a:ext cx="430808" cy="430809"/>
            <a:chOff x="0" y="0"/>
            <a:chExt cx="430807" cy="430807"/>
          </a:xfrm>
        </p:grpSpPr>
        <p:sp>
          <p:nvSpPr>
            <p:cNvPr id="422" name="Кружок"/>
            <p:cNvSpPr/>
            <p:nvPr/>
          </p:nvSpPr>
          <p:spPr>
            <a:xfrm>
              <a:off x="0" y="0"/>
              <a:ext cx="430808" cy="430808"/>
            </a:xfrm>
            <a:prstGeom prst="ellipse">
              <a:avLst/>
            </a:prstGeom>
            <a:solidFill>
              <a:srgbClr val="EA5C0D"/>
            </a:solidFill>
            <a:ln w="3175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>
                  <a:solidFill>
                    <a:srgbClr val="FFFFFF"/>
                  </a:solidFill>
                  <a:latin typeface="Akrobat"/>
                  <a:ea typeface="Akrobat"/>
                  <a:cs typeface="Akrobat"/>
                  <a:sym typeface="Akrobat"/>
                </a:defRPr>
              </a:pPr>
              <a:endParaRPr/>
            </a:p>
          </p:txBody>
        </p:sp>
        <p:pic>
          <p:nvPicPr>
            <p:cNvPr id="423" name="006-money.png" descr="006-money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427" y="97427"/>
              <a:ext cx="235953" cy="2359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25" name="В корпоративном бизнесе"/>
          <p:cNvSpPr txBox="1"/>
          <p:nvPr/>
        </p:nvSpPr>
        <p:spPr>
          <a:xfrm>
            <a:off x="4016037" y="1718455"/>
            <a:ext cx="2369368" cy="8848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914377">
              <a:lnSpc>
                <a:spcPct val="70000"/>
              </a:lnSpc>
              <a:spcBef>
                <a:spcPts val="1600"/>
              </a:spcBef>
              <a:defRPr sz="1600">
                <a:latin typeface="Muller Bold"/>
                <a:ea typeface="Muller Bold"/>
                <a:cs typeface="Muller Bold"/>
                <a:sym typeface="Muller Bold"/>
              </a:defRPr>
            </a:lvl1pPr>
          </a:lstStyle>
          <a:p>
            <a:r>
              <a:t>В корпоративном бизнесе</a:t>
            </a:r>
          </a:p>
        </p:txBody>
      </p:sp>
      <p:grpSp>
        <p:nvGrpSpPr>
          <p:cNvPr id="428" name="Сгруппировать"/>
          <p:cNvGrpSpPr/>
          <p:nvPr/>
        </p:nvGrpSpPr>
        <p:grpSpPr>
          <a:xfrm>
            <a:off x="3536087" y="1760737"/>
            <a:ext cx="430808" cy="430809"/>
            <a:chOff x="0" y="0"/>
            <a:chExt cx="430807" cy="430807"/>
          </a:xfrm>
        </p:grpSpPr>
        <p:sp>
          <p:nvSpPr>
            <p:cNvPr id="426" name="Кружок"/>
            <p:cNvSpPr/>
            <p:nvPr/>
          </p:nvSpPr>
          <p:spPr>
            <a:xfrm>
              <a:off x="0" y="0"/>
              <a:ext cx="430808" cy="430808"/>
            </a:xfrm>
            <a:prstGeom prst="ellipse">
              <a:avLst/>
            </a:prstGeom>
            <a:solidFill>
              <a:srgbClr val="EA5C0D"/>
            </a:solidFill>
            <a:ln w="3175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>
                  <a:solidFill>
                    <a:srgbClr val="FFFFFF"/>
                  </a:solidFill>
                  <a:latin typeface="Akrobat"/>
                  <a:ea typeface="Akrobat"/>
                  <a:cs typeface="Akrobat"/>
                  <a:sym typeface="Akrobat"/>
                </a:defRPr>
              </a:pPr>
              <a:endParaRPr/>
            </a:p>
          </p:txBody>
        </p:sp>
        <p:pic>
          <p:nvPicPr>
            <p:cNvPr id="427" name="006-money.png" descr="006-money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427" y="97427"/>
              <a:ext cx="235953" cy="2359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29" name="ТОП 6"/>
          <p:cNvSpPr txBox="1"/>
          <p:nvPr/>
        </p:nvSpPr>
        <p:spPr>
          <a:xfrm>
            <a:off x="788028" y="2194397"/>
            <a:ext cx="1177688" cy="26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914377">
              <a:lnSpc>
                <a:spcPct val="70000"/>
              </a:lnSpc>
              <a:defRPr sz="1600">
                <a:solidFill>
                  <a:srgbClr val="EA5C0D"/>
                </a:solidFill>
                <a:latin typeface="Muller Bold"/>
                <a:ea typeface="Muller Bold"/>
                <a:cs typeface="Muller Bold"/>
                <a:sym typeface="Muller Bold"/>
              </a:defRPr>
            </a:lvl1pPr>
          </a:lstStyle>
          <a:p>
            <a:r>
              <a:rPr dirty="0"/>
              <a:t>ТОП </a:t>
            </a:r>
            <a:r>
              <a:rPr lang="ru-RU" dirty="0"/>
              <a:t>7</a:t>
            </a:r>
            <a:endParaRPr dirty="0"/>
          </a:p>
        </p:txBody>
      </p:sp>
      <p:sp>
        <p:nvSpPr>
          <p:cNvPr id="430" name="по портфелю розничных кредитов в домашних регионах присутствия"/>
          <p:cNvSpPr txBox="1"/>
          <p:nvPr/>
        </p:nvSpPr>
        <p:spPr>
          <a:xfrm>
            <a:off x="799023" y="2432587"/>
            <a:ext cx="2246889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1000">
                <a:latin typeface="Muller Light"/>
                <a:ea typeface="Muller Light"/>
                <a:cs typeface="Muller Light"/>
                <a:sym typeface="Muller Light"/>
              </a:defRPr>
            </a:lvl1pPr>
          </a:lstStyle>
          <a:p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портфелю</a:t>
            </a:r>
            <a:r>
              <a:rPr dirty="0"/>
              <a:t> </a:t>
            </a:r>
            <a:r>
              <a:rPr dirty="0" err="1"/>
              <a:t>розничных</a:t>
            </a:r>
            <a:r>
              <a:rPr dirty="0"/>
              <a:t> </a:t>
            </a:r>
            <a:r>
              <a:rPr dirty="0" err="1"/>
              <a:t>кредитов</a:t>
            </a:r>
            <a:r>
              <a:rPr dirty="0"/>
              <a:t> в </a:t>
            </a:r>
            <a:r>
              <a:rPr dirty="0" err="1"/>
              <a:t>домашних</a:t>
            </a:r>
            <a:r>
              <a:rPr dirty="0"/>
              <a:t> </a:t>
            </a:r>
            <a:r>
              <a:rPr dirty="0" err="1"/>
              <a:t>регионах</a:t>
            </a:r>
            <a:r>
              <a:rPr dirty="0"/>
              <a:t> </a:t>
            </a:r>
            <a:r>
              <a:rPr dirty="0" err="1"/>
              <a:t>присутствия</a:t>
            </a:r>
            <a:endParaRPr dirty="0"/>
          </a:p>
        </p:txBody>
      </p:sp>
      <p:sp>
        <p:nvSpPr>
          <p:cNvPr id="431" name="ТОП 8"/>
          <p:cNvSpPr txBox="1"/>
          <p:nvPr/>
        </p:nvSpPr>
        <p:spPr>
          <a:xfrm>
            <a:off x="788028" y="2918132"/>
            <a:ext cx="1177688" cy="268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914377">
              <a:lnSpc>
                <a:spcPct val="70000"/>
              </a:lnSpc>
              <a:defRPr sz="1600">
                <a:solidFill>
                  <a:srgbClr val="EA5C0D"/>
                </a:solidFill>
                <a:latin typeface="Muller Bold"/>
                <a:ea typeface="Muller Bold"/>
                <a:cs typeface="Muller Bold"/>
                <a:sym typeface="Muller Bold"/>
              </a:defRPr>
            </a:lvl1pPr>
          </a:lstStyle>
          <a:p>
            <a:r>
              <a:rPr dirty="0"/>
              <a:t>ТОП </a:t>
            </a:r>
            <a:r>
              <a:rPr lang="ru-RU" dirty="0"/>
              <a:t>7</a:t>
            </a:r>
            <a:endParaRPr dirty="0"/>
          </a:p>
        </p:txBody>
      </p:sp>
      <p:sp>
        <p:nvSpPr>
          <p:cNvPr id="432" name="по вкладам в домашних регионах присутствия"/>
          <p:cNvSpPr txBox="1"/>
          <p:nvPr/>
        </p:nvSpPr>
        <p:spPr>
          <a:xfrm>
            <a:off x="799023" y="3156322"/>
            <a:ext cx="1903994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1000">
                <a:latin typeface="Muller Light"/>
                <a:ea typeface="Muller Light"/>
                <a:cs typeface="Muller Light"/>
                <a:sym typeface="Muller Light"/>
              </a:defRPr>
            </a:lvl1pPr>
          </a:lstStyle>
          <a:p>
            <a:r>
              <a:rPr dirty="0"/>
              <a:t>по </a:t>
            </a:r>
            <a:r>
              <a:rPr dirty="0" err="1"/>
              <a:t>вкладам</a:t>
            </a:r>
            <a:r>
              <a:rPr dirty="0"/>
              <a:t> в </a:t>
            </a:r>
            <a:r>
              <a:rPr dirty="0" err="1"/>
              <a:t>домашних</a:t>
            </a:r>
            <a:r>
              <a:rPr dirty="0"/>
              <a:t> </a:t>
            </a:r>
            <a:r>
              <a:rPr dirty="0" err="1"/>
              <a:t>регионах</a:t>
            </a:r>
            <a:r>
              <a:rPr dirty="0"/>
              <a:t> </a:t>
            </a:r>
            <a:r>
              <a:rPr dirty="0" err="1"/>
              <a:t>присутствия</a:t>
            </a:r>
            <a:endParaRPr dirty="0">
              <a:solidFill>
                <a:srgbClr val="373A36"/>
              </a:solidFill>
              <a:latin typeface="Circe"/>
              <a:ea typeface="Circe"/>
              <a:cs typeface="Circe"/>
              <a:sym typeface="Circe"/>
            </a:endParaRPr>
          </a:p>
        </p:txBody>
      </p:sp>
      <p:sp>
        <p:nvSpPr>
          <p:cNvPr id="433" name="ТОП 5"/>
          <p:cNvSpPr txBox="1"/>
          <p:nvPr/>
        </p:nvSpPr>
        <p:spPr>
          <a:xfrm>
            <a:off x="4005041" y="2194397"/>
            <a:ext cx="1177689" cy="47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914377">
              <a:lnSpc>
                <a:spcPct val="70000"/>
              </a:lnSpc>
              <a:defRPr sz="1600">
                <a:solidFill>
                  <a:srgbClr val="EA5C0D"/>
                </a:solidFill>
                <a:latin typeface="Muller Bold"/>
                <a:ea typeface="Muller Bold"/>
                <a:cs typeface="Muller Bold"/>
                <a:sym typeface="Muller Bold"/>
              </a:defRPr>
            </a:lvl1pPr>
          </a:lstStyle>
          <a:p>
            <a:r>
              <a:t>ТОП 5</a:t>
            </a:r>
          </a:p>
        </p:txBody>
      </p:sp>
      <p:sp>
        <p:nvSpPr>
          <p:cNvPr id="434" name="по объему оборота с золотом"/>
          <p:cNvSpPr txBox="1"/>
          <p:nvPr/>
        </p:nvSpPr>
        <p:spPr>
          <a:xfrm>
            <a:off x="4016037" y="2432587"/>
            <a:ext cx="1342322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1000">
                <a:latin typeface="Muller Light"/>
                <a:ea typeface="Muller Light"/>
                <a:cs typeface="Muller Light"/>
                <a:sym typeface="Muller Light"/>
              </a:defRPr>
            </a:lvl1pPr>
          </a:lstStyle>
          <a:p>
            <a:r>
              <a:t>по объему оборота с золотом</a:t>
            </a:r>
          </a:p>
        </p:txBody>
      </p:sp>
      <p:sp>
        <p:nvSpPr>
          <p:cNvPr id="435" name="ТОП 6"/>
          <p:cNvSpPr txBox="1"/>
          <p:nvPr/>
        </p:nvSpPr>
        <p:spPr>
          <a:xfrm>
            <a:off x="4005041" y="2918132"/>
            <a:ext cx="1177689" cy="47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914377">
              <a:lnSpc>
                <a:spcPct val="70000"/>
              </a:lnSpc>
              <a:defRPr sz="1600">
                <a:solidFill>
                  <a:srgbClr val="EA5C0D"/>
                </a:solidFill>
                <a:latin typeface="Muller Bold"/>
                <a:ea typeface="Muller Bold"/>
                <a:cs typeface="Muller Bold"/>
                <a:sym typeface="Muller Bold"/>
              </a:defRPr>
            </a:lvl1pPr>
          </a:lstStyle>
          <a:p>
            <a:r>
              <a:t>ТОП 6</a:t>
            </a:r>
          </a:p>
        </p:txBody>
      </p:sp>
      <p:sp>
        <p:nvSpPr>
          <p:cNvPr id="436" name="по льготному кредитованию субъектов МСП в ДФО"/>
          <p:cNvSpPr txBox="1"/>
          <p:nvPr/>
        </p:nvSpPr>
        <p:spPr>
          <a:xfrm>
            <a:off x="4016037" y="3156322"/>
            <a:ext cx="1903994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1000">
                <a:latin typeface="Muller Light"/>
                <a:ea typeface="Muller Light"/>
                <a:cs typeface="Muller Light"/>
                <a:sym typeface="Muller Light"/>
              </a:defRPr>
            </a:lvl1pPr>
          </a:lstStyle>
          <a:p>
            <a:r>
              <a:t>по льготному кредитованию субъектов МСП в ДФО </a:t>
            </a:r>
            <a:endParaRPr>
              <a:solidFill>
                <a:srgbClr val="373A36"/>
              </a:solidFill>
              <a:latin typeface="Circe"/>
              <a:ea typeface="Circe"/>
              <a:cs typeface="Circe"/>
              <a:sym typeface="Circe"/>
            </a:endParaRPr>
          </a:p>
        </p:txBody>
      </p:sp>
      <p:sp>
        <p:nvSpPr>
          <p:cNvPr id="437" name="ТОП 10"/>
          <p:cNvSpPr txBox="1"/>
          <p:nvPr/>
        </p:nvSpPr>
        <p:spPr>
          <a:xfrm>
            <a:off x="4005041" y="3641867"/>
            <a:ext cx="1177689" cy="47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914377">
              <a:lnSpc>
                <a:spcPct val="70000"/>
              </a:lnSpc>
              <a:defRPr sz="1600">
                <a:solidFill>
                  <a:srgbClr val="EA5C0D"/>
                </a:solidFill>
                <a:latin typeface="Muller Bold"/>
                <a:ea typeface="Muller Bold"/>
                <a:cs typeface="Muller Bold"/>
                <a:sym typeface="Muller Bold"/>
              </a:defRPr>
            </a:lvl1pPr>
          </a:lstStyle>
          <a:p>
            <a:r>
              <a:t>ТОП 10</a:t>
            </a:r>
          </a:p>
        </p:txBody>
      </p:sp>
      <p:sp>
        <p:nvSpPr>
          <p:cNvPr id="438" name="по обслуживанию ВЭД…"/>
          <p:cNvSpPr txBox="1"/>
          <p:nvPr/>
        </p:nvSpPr>
        <p:spPr>
          <a:xfrm>
            <a:off x="4016037" y="3880056"/>
            <a:ext cx="1903994" cy="548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914400">
              <a:defRPr sz="1000">
                <a:latin typeface="Muller Light"/>
                <a:ea typeface="Muller Light"/>
                <a:cs typeface="Muller Light"/>
                <a:sym typeface="Muller Light"/>
              </a:defRPr>
            </a:pPr>
            <a:r>
              <a:t>по обслуживанию ВЭД </a:t>
            </a:r>
          </a:p>
          <a:p>
            <a:pPr defTabSz="914400">
              <a:defRPr sz="1000">
                <a:latin typeface="Muller Light"/>
                <a:ea typeface="Muller Light"/>
                <a:cs typeface="Muller Light"/>
                <a:sym typeface="Muller Light"/>
              </a:defRPr>
            </a:pPr>
            <a:r>
              <a:t>с Азией на Дальнем Востоке</a:t>
            </a:r>
          </a:p>
        </p:txBody>
      </p:sp>
      <p:sp>
        <p:nvSpPr>
          <p:cNvPr id="439" name="ТОП 20"/>
          <p:cNvSpPr txBox="1"/>
          <p:nvPr/>
        </p:nvSpPr>
        <p:spPr>
          <a:xfrm>
            <a:off x="4005041" y="4365601"/>
            <a:ext cx="1177689" cy="47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914377">
              <a:lnSpc>
                <a:spcPct val="70000"/>
              </a:lnSpc>
              <a:defRPr sz="1600">
                <a:solidFill>
                  <a:srgbClr val="EA5C0D"/>
                </a:solidFill>
                <a:latin typeface="Muller Bold"/>
                <a:ea typeface="Muller Bold"/>
                <a:cs typeface="Muller Bold"/>
                <a:sym typeface="Muller Bold"/>
              </a:defRPr>
            </a:lvl1pPr>
          </a:lstStyle>
          <a:p>
            <a:r>
              <a:t>ТОП 20</a:t>
            </a:r>
          </a:p>
        </p:txBody>
      </p:sp>
      <p:sp>
        <p:nvSpPr>
          <p:cNvPr id="440" name="по объему кредитования МСБ в Росси"/>
          <p:cNvSpPr txBox="1"/>
          <p:nvPr/>
        </p:nvSpPr>
        <p:spPr>
          <a:xfrm>
            <a:off x="4016037" y="4603791"/>
            <a:ext cx="1903994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1000">
                <a:latin typeface="Muller Light"/>
                <a:ea typeface="Muller Light"/>
                <a:cs typeface="Muller Light"/>
                <a:sym typeface="Muller Light"/>
              </a:defRPr>
            </a:lvl1pPr>
          </a:lstStyle>
          <a:p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объему</a:t>
            </a:r>
            <a:r>
              <a:rPr dirty="0"/>
              <a:t> </a:t>
            </a:r>
            <a:r>
              <a:rPr dirty="0" err="1"/>
              <a:t>кредитования</a:t>
            </a:r>
            <a:r>
              <a:rPr dirty="0"/>
              <a:t> МСБ в </a:t>
            </a:r>
            <a:r>
              <a:rPr dirty="0" err="1"/>
              <a:t>Росси</a:t>
            </a:r>
            <a:r>
              <a:rPr lang="ru-RU" dirty="0"/>
              <a:t>и</a:t>
            </a:r>
            <a:endParaRPr dirty="0"/>
          </a:p>
        </p:txBody>
      </p:sp>
      <p:sp>
        <p:nvSpPr>
          <p:cNvPr id="441" name="Сквиркл"/>
          <p:cNvSpPr/>
          <p:nvPr/>
        </p:nvSpPr>
        <p:spPr>
          <a:xfrm>
            <a:off x="6671386" y="1027978"/>
            <a:ext cx="645582" cy="42863"/>
          </a:xfrm>
          <a:prstGeom prst="roundRect">
            <a:avLst>
              <a:gd name="adj" fmla="val 50000"/>
            </a:avLst>
          </a:prstGeom>
          <a:solidFill>
            <a:srgbClr val="EA5C0D"/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 defTabSz="309562">
              <a:defRPr sz="1200">
                <a:solidFill>
                  <a:srgbClr val="FFFFFF"/>
                </a:solidFill>
                <a:latin typeface="Akrobat"/>
                <a:ea typeface="Akrobat"/>
                <a:cs typeface="Akrobat"/>
                <a:sym typeface="Akrobat"/>
              </a:defRPr>
            </a:pPr>
            <a:endParaRPr/>
          </a:p>
        </p:txBody>
      </p:sp>
      <p:sp>
        <p:nvSpPr>
          <p:cNvPr id="442" name="место"/>
          <p:cNvSpPr txBox="1"/>
          <p:nvPr/>
        </p:nvSpPr>
        <p:spPr>
          <a:xfrm>
            <a:off x="7429562" y="379264"/>
            <a:ext cx="889280" cy="566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defTabSz="914377">
              <a:lnSpc>
                <a:spcPct val="60000"/>
              </a:lnSpc>
              <a:spcBef>
                <a:spcPts val="1600"/>
              </a:spcBef>
              <a:defRPr sz="2200">
                <a:solidFill>
                  <a:srgbClr val="FFFFFF"/>
                </a:solidFill>
                <a:latin typeface="Muller ExtraBold Italic"/>
                <a:ea typeface="Muller ExtraBold Italic"/>
                <a:cs typeface="Muller ExtraBold Italic"/>
                <a:sym typeface="Muller ExtraBold"/>
              </a:defRPr>
            </a:pPr>
            <a:r>
              <a:t>место </a:t>
            </a:r>
            <a:br/>
            <a:endParaRPr/>
          </a:p>
        </p:txBody>
      </p:sp>
      <p:sp>
        <p:nvSpPr>
          <p:cNvPr id="443" name="по активам в России"/>
          <p:cNvSpPr txBox="1"/>
          <p:nvPr/>
        </p:nvSpPr>
        <p:spPr>
          <a:xfrm>
            <a:off x="7429562" y="673557"/>
            <a:ext cx="858660" cy="309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 defTabSz="914377">
              <a:lnSpc>
                <a:spcPct val="80000"/>
              </a:lnSpc>
              <a:spcBef>
                <a:spcPts val="1600"/>
              </a:spcBef>
              <a:defRPr sz="1100" spc="55">
                <a:solidFill>
                  <a:srgbClr val="FFFFFF"/>
                </a:solidFill>
                <a:latin typeface="Muller Light"/>
                <a:ea typeface="Muller Light"/>
                <a:cs typeface="Muller Light"/>
                <a:sym typeface="Muller Light"/>
              </a:defRPr>
            </a:lvl1pPr>
          </a:lstStyle>
          <a:p>
            <a:r>
              <a:rPr dirty="0"/>
              <a:t>по </a:t>
            </a:r>
            <a:r>
              <a:rPr dirty="0" err="1"/>
              <a:t>активам</a:t>
            </a:r>
            <a:r>
              <a:rPr dirty="0"/>
              <a:t> в </a:t>
            </a:r>
            <a:r>
              <a:rPr dirty="0" err="1"/>
              <a:t>России</a:t>
            </a:r>
            <a:r>
              <a:rPr lang="ru-RU" dirty="0"/>
              <a:t>*</a:t>
            </a:r>
            <a:endParaRPr dirty="0"/>
          </a:p>
        </p:txBody>
      </p:sp>
      <p:sp>
        <p:nvSpPr>
          <p:cNvPr id="444" name="49"/>
          <p:cNvSpPr txBox="1"/>
          <p:nvPr/>
        </p:nvSpPr>
        <p:spPr>
          <a:xfrm>
            <a:off x="6631877" y="-57460"/>
            <a:ext cx="633507" cy="1052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defTabSz="914377">
              <a:lnSpc>
                <a:spcPct val="170000"/>
              </a:lnSpc>
              <a:spcBef>
                <a:spcPts val="1600"/>
              </a:spcBef>
              <a:defRPr sz="4500" spc="-180">
                <a:solidFill>
                  <a:srgbClr val="FFFFFF"/>
                </a:solidFill>
                <a:latin typeface="Muller ExtraBold Italic"/>
                <a:ea typeface="Muller ExtraBold Italic"/>
                <a:cs typeface="Muller ExtraBold Italic"/>
                <a:sym typeface="Muller ExtraBold"/>
              </a:defRPr>
            </a:lvl1pPr>
          </a:lstStyle>
          <a:p>
            <a:r>
              <a:rPr dirty="0"/>
              <a:t>4</a:t>
            </a:r>
            <a:r>
              <a:rPr lang="ru-RU" dirty="0"/>
              <a:t>5</a:t>
            </a:r>
            <a:endParaRPr dirty="0"/>
          </a:p>
        </p:txBody>
      </p:sp>
      <p:sp>
        <p:nvSpPr>
          <p:cNvPr id="445" name="Сквиркл"/>
          <p:cNvSpPr/>
          <p:nvPr/>
        </p:nvSpPr>
        <p:spPr>
          <a:xfrm>
            <a:off x="6671386" y="2100131"/>
            <a:ext cx="645582" cy="42864"/>
          </a:xfrm>
          <a:prstGeom prst="roundRect">
            <a:avLst>
              <a:gd name="adj" fmla="val 50000"/>
            </a:avLst>
          </a:prstGeom>
          <a:solidFill>
            <a:srgbClr val="EA5C0D"/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 defTabSz="309562">
              <a:defRPr sz="1200">
                <a:solidFill>
                  <a:srgbClr val="FFFFFF"/>
                </a:solidFill>
                <a:latin typeface="Akrobat"/>
                <a:ea typeface="Akrobat"/>
                <a:cs typeface="Akrobat"/>
                <a:sym typeface="Akrobat"/>
              </a:defRPr>
            </a:pPr>
            <a:endParaRPr/>
          </a:p>
        </p:txBody>
      </p:sp>
      <p:sp>
        <p:nvSpPr>
          <p:cNvPr id="446" name="место"/>
          <p:cNvSpPr txBox="1"/>
          <p:nvPr/>
        </p:nvSpPr>
        <p:spPr>
          <a:xfrm>
            <a:off x="7429562" y="1451418"/>
            <a:ext cx="889280" cy="566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defTabSz="914377">
              <a:lnSpc>
                <a:spcPct val="60000"/>
              </a:lnSpc>
              <a:spcBef>
                <a:spcPts val="1600"/>
              </a:spcBef>
              <a:defRPr sz="2200">
                <a:solidFill>
                  <a:srgbClr val="FFFFFF"/>
                </a:solidFill>
                <a:latin typeface="Muller ExtraBold Italic"/>
                <a:ea typeface="Muller ExtraBold Italic"/>
                <a:cs typeface="Muller ExtraBold Italic"/>
                <a:sym typeface="Muller ExtraBold"/>
              </a:defRPr>
            </a:pPr>
            <a:r>
              <a:t>место </a:t>
            </a:r>
            <a:br/>
            <a:endParaRPr/>
          </a:p>
        </p:txBody>
      </p:sp>
      <p:sp>
        <p:nvSpPr>
          <p:cNvPr id="447" name="по прибыли"/>
          <p:cNvSpPr txBox="1"/>
          <p:nvPr/>
        </p:nvSpPr>
        <p:spPr>
          <a:xfrm>
            <a:off x="7429562" y="1813421"/>
            <a:ext cx="1177688" cy="173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 defTabSz="914377">
              <a:lnSpc>
                <a:spcPct val="80000"/>
              </a:lnSpc>
              <a:spcBef>
                <a:spcPts val="1600"/>
              </a:spcBef>
              <a:defRPr sz="1100" spc="55">
                <a:solidFill>
                  <a:srgbClr val="FFFFFF"/>
                </a:solidFill>
                <a:latin typeface="Muller Light"/>
                <a:ea typeface="Muller Light"/>
                <a:cs typeface="Muller Light"/>
                <a:sym typeface="Muller Light"/>
              </a:defRPr>
            </a:lvl1pPr>
          </a:lstStyle>
          <a:p>
            <a:r>
              <a:rPr dirty="0"/>
              <a:t>по </a:t>
            </a:r>
            <a:r>
              <a:rPr dirty="0" err="1"/>
              <a:t>прибыли</a:t>
            </a:r>
            <a:r>
              <a:rPr lang="ru-RU" dirty="0"/>
              <a:t>**</a:t>
            </a:r>
            <a:endParaRPr dirty="0"/>
          </a:p>
        </p:txBody>
      </p:sp>
      <p:sp>
        <p:nvSpPr>
          <p:cNvPr id="448" name="46"/>
          <p:cNvSpPr txBox="1"/>
          <p:nvPr/>
        </p:nvSpPr>
        <p:spPr>
          <a:xfrm>
            <a:off x="6631877" y="1014694"/>
            <a:ext cx="633507" cy="1052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defTabSz="914377">
              <a:lnSpc>
                <a:spcPct val="170000"/>
              </a:lnSpc>
              <a:spcBef>
                <a:spcPts val="1600"/>
              </a:spcBef>
              <a:defRPr sz="4500" spc="-180">
                <a:solidFill>
                  <a:srgbClr val="FFFFFF"/>
                </a:solidFill>
                <a:latin typeface="Muller ExtraBold Italic"/>
                <a:ea typeface="Muller ExtraBold Italic"/>
                <a:cs typeface="Muller ExtraBold Italic"/>
                <a:sym typeface="Muller ExtraBold"/>
              </a:defRPr>
            </a:lvl1pPr>
          </a:lstStyle>
          <a:p>
            <a:r>
              <a:rPr lang="en-US" dirty="0"/>
              <a:t>37</a:t>
            </a:r>
            <a:endParaRPr dirty="0"/>
          </a:p>
        </p:txBody>
      </p:sp>
      <p:sp>
        <p:nvSpPr>
          <p:cNvPr id="449" name="Сквиркл"/>
          <p:cNvSpPr/>
          <p:nvPr/>
        </p:nvSpPr>
        <p:spPr>
          <a:xfrm>
            <a:off x="6671386" y="3012894"/>
            <a:ext cx="645582" cy="42864"/>
          </a:xfrm>
          <a:prstGeom prst="roundRect">
            <a:avLst>
              <a:gd name="adj" fmla="val 50000"/>
            </a:avLst>
          </a:prstGeom>
          <a:solidFill>
            <a:srgbClr val="EA5C0D"/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 defTabSz="309562">
              <a:defRPr sz="1200">
                <a:solidFill>
                  <a:srgbClr val="FFFFFF"/>
                </a:solidFill>
                <a:latin typeface="Akrobat"/>
                <a:ea typeface="Akrobat"/>
                <a:cs typeface="Akrobat"/>
                <a:sym typeface="Akrobat"/>
              </a:defRPr>
            </a:pPr>
            <a:endParaRPr/>
          </a:p>
        </p:txBody>
      </p:sp>
      <p:sp>
        <p:nvSpPr>
          <p:cNvPr id="450" name="место"/>
          <p:cNvSpPr txBox="1"/>
          <p:nvPr/>
        </p:nvSpPr>
        <p:spPr>
          <a:xfrm>
            <a:off x="7429562" y="2364181"/>
            <a:ext cx="889280" cy="566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defTabSz="914377">
              <a:lnSpc>
                <a:spcPct val="60000"/>
              </a:lnSpc>
              <a:spcBef>
                <a:spcPts val="1600"/>
              </a:spcBef>
              <a:defRPr sz="2200">
                <a:solidFill>
                  <a:srgbClr val="FFFFFF"/>
                </a:solidFill>
                <a:latin typeface="Muller ExtraBold Italic"/>
                <a:ea typeface="Muller ExtraBold Italic"/>
                <a:cs typeface="Muller ExtraBold Italic"/>
                <a:sym typeface="Muller ExtraBold"/>
              </a:defRPr>
            </a:pPr>
            <a:r>
              <a:rPr dirty="0" err="1"/>
              <a:t>место</a:t>
            </a:r>
            <a:r>
              <a:rPr dirty="0"/>
              <a:t> </a:t>
            </a:r>
            <a:br>
              <a:rPr dirty="0"/>
            </a:br>
            <a:endParaRPr dirty="0"/>
          </a:p>
        </p:txBody>
      </p:sp>
      <p:sp>
        <p:nvSpPr>
          <p:cNvPr id="451" name="по вкладам"/>
          <p:cNvSpPr txBox="1"/>
          <p:nvPr/>
        </p:nvSpPr>
        <p:spPr>
          <a:xfrm>
            <a:off x="7429562" y="2711531"/>
            <a:ext cx="1177688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 defTabSz="914377">
              <a:lnSpc>
                <a:spcPct val="80000"/>
              </a:lnSpc>
              <a:spcBef>
                <a:spcPts val="1600"/>
              </a:spcBef>
              <a:defRPr sz="1100" spc="55">
                <a:solidFill>
                  <a:srgbClr val="FFFFFF"/>
                </a:solidFill>
                <a:latin typeface="Muller Light"/>
                <a:ea typeface="Muller Light"/>
                <a:cs typeface="Muller Light"/>
                <a:sym typeface="Muller Light"/>
              </a:defRPr>
            </a:lvl1pPr>
          </a:lstStyle>
          <a:p>
            <a:r>
              <a:t>по вкладам</a:t>
            </a:r>
          </a:p>
        </p:txBody>
      </p:sp>
      <p:sp>
        <p:nvSpPr>
          <p:cNvPr id="452" name="38"/>
          <p:cNvSpPr txBox="1"/>
          <p:nvPr/>
        </p:nvSpPr>
        <p:spPr>
          <a:xfrm>
            <a:off x="6631877" y="1927457"/>
            <a:ext cx="633507" cy="1052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defTabSz="914377">
              <a:lnSpc>
                <a:spcPct val="170000"/>
              </a:lnSpc>
              <a:spcBef>
                <a:spcPts val="1600"/>
              </a:spcBef>
              <a:defRPr sz="4500" spc="-180">
                <a:solidFill>
                  <a:srgbClr val="FFFFFF"/>
                </a:solidFill>
                <a:latin typeface="Muller ExtraBold Italic"/>
                <a:ea typeface="Muller ExtraBold Italic"/>
                <a:cs typeface="Muller ExtraBold Italic"/>
                <a:sym typeface="Muller ExtraBold"/>
              </a:defRPr>
            </a:lvl1pPr>
          </a:lstStyle>
          <a:p>
            <a:r>
              <a:rPr lang="ru-RU" dirty="0"/>
              <a:t>41</a:t>
            </a:r>
            <a:endParaRPr dirty="0"/>
          </a:p>
        </p:txBody>
      </p:sp>
      <p:sp>
        <p:nvSpPr>
          <p:cNvPr id="453" name="Сквиркл"/>
          <p:cNvSpPr/>
          <p:nvPr/>
        </p:nvSpPr>
        <p:spPr>
          <a:xfrm>
            <a:off x="6671386" y="3931261"/>
            <a:ext cx="645582" cy="42863"/>
          </a:xfrm>
          <a:prstGeom prst="roundRect">
            <a:avLst>
              <a:gd name="adj" fmla="val 50000"/>
            </a:avLst>
          </a:prstGeom>
          <a:solidFill>
            <a:srgbClr val="EA5C0D"/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 defTabSz="309562">
              <a:defRPr sz="1200">
                <a:solidFill>
                  <a:srgbClr val="FFFFFF"/>
                </a:solidFill>
                <a:latin typeface="Akrobat"/>
                <a:ea typeface="Akrobat"/>
                <a:cs typeface="Akrobat"/>
                <a:sym typeface="Akrobat"/>
              </a:defRPr>
            </a:pPr>
            <a:endParaRPr/>
          </a:p>
        </p:txBody>
      </p:sp>
      <p:sp>
        <p:nvSpPr>
          <p:cNvPr id="454" name="место"/>
          <p:cNvSpPr txBox="1"/>
          <p:nvPr/>
        </p:nvSpPr>
        <p:spPr>
          <a:xfrm>
            <a:off x="7429562" y="3282547"/>
            <a:ext cx="889280" cy="566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defTabSz="914377">
              <a:lnSpc>
                <a:spcPct val="60000"/>
              </a:lnSpc>
              <a:spcBef>
                <a:spcPts val="1600"/>
              </a:spcBef>
              <a:defRPr sz="2200">
                <a:solidFill>
                  <a:srgbClr val="FFFFFF"/>
                </a:solidFill>
                <a:latin typeface="Muller ExtraBold Italic"/>
                <a:ea typeface="Muller ExtraBold Italic"/>
                <a:cs typeface="Muller ExtraBold Italic"/>
                <a:sym typeface="Muller ExtraBold"/>
              </a:defRPr>
            </a:pPr>
            <a:r>
              <a:rPr dirty="0" err="1"/>
              <a:t>место</a:t>
            </a:r>
            <a:r>
              <a:rPr dirty="0"/>
              <a:t> </a:t>
            </a:r>
            <a:br>
              <a:rPr dirty="0"/>
            </a:br>
            <a:endParaRPr dirty="0"/>
          </a:p>
        </p:txBody>
      </p:sp>
      <p:sp>
        <p:nvSpPr>
          <p:cNvPr id="455" name="по объему кредитного профиля"/>
          <p:cNvSpPr txBox="1"/>
          <p:nvPr/>
        </p:nvSpPr>
        <p:spPr>
          <a:xfrm>
            <a:off x="7429562" y="3576840"/>
            <a:ext cx="1592664" cy="309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 defTabSz="914377">
              <a:lnSpc>
                <a:spcPct val="80000"/>
              </a:lnSpc>
              <a:spcBef>
                <a:spcPts val="1600"/>
              </a:spcBef>
              <a:defRPr sz="1100" spc="55">
                <a:solidFill>
                  <a:srgbClr val="FFFFFF"/>
                </a:solidFill>
                <a:latin typeface="Muller Light"/>
                <a:ea typeface="Muller Light"/>
                <a:cs typeface="Muller Light"/>
                <a:sym typeface="Muller Light"/>
              </a:defRPr>
            </a:lvl1pPr>
          </a:lstStyle>
          <a:p>
            <a:r>
              <a:rPr dirty="0"/>
              <a:t>по </a:t>
            </a:r>
            <a:r>
              <a:rPr dirty="0" err="1"/>
              <a:t>объ</a:t>
            </a:r>
            <a:r>
              <a:rPr lang="ru-RU" dirty="0"/>
              <a:t>ё</a:t>
            </a:r>
            <a:r>
              <a:rPr dirty="0" err="1"/>
              <a:t>му</a:t>
            </a:r>
            <a:r>
              <a:rPr dirty="0"/>
              <a:t> </a:t>
            </a:r>
            <a:r>
              <a:rPr dirty="0" err="1"/>
              <a:t>кредитного</a:t>
            </a:r>
            <a:r>
              <a:rPr dirty="0"/>
              <a:t> </a:t>
            </a:r>
            <a:r>
              <a:rPr dirty="0" err="1"/>
              <a:t>профиля</a:t>
            </a:r>
            <a:endParaRPr dirty="0"/>
          </a:p>
        </p:txBody>
      </p:sp>
      <p:sp>
        <p:nvSpPr>
          <p:cNvPr id="456" name="47"/>
          <p:cNvSpPr txBox="1"/>
          <p:nvPr/>
        </p:nvSpPr>
        <p:spPr>
          <a:xfrm>
            <a:off x="6631877" y="2845823"/>
            <a:ext cx="633507" cy="1052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defTabSz="914377">
              <a:lnSpc>
                <a:spcPct val="170000"/>
              </a:lnSpc>
              <a:spcBef>
                <a:spcPts val="1600"/>
              </a:spcBef>
              <a:defRPr sz="4500" spc="-180">
                <a:solidFill>
                  <a:srgbClr val="FFFFFF"/>
                </a:solidFill>
                <a:latin typeface="Muller ExtraBold Italic"/>
                <a:ea typeface="Muller ExtraBold Italic"/>
                <a:cs typeface="Muller ExtraBold Italic"/>
                <a:sym typeface="Muller ExtraBold"/>
              </a:defRPr>
            </a:lvl1pPr>
          </a:lstStyle>
          <a:p>
            <a:r>
              <a:rPr dirty="0"/>
              <a:t>4</a:t>
            </a:r>
            <a:r>
              <a:rPr lang="ru-RU" dirty="0"/>
              <a:t>6</a:t>
            </a:r>
            <a:endParaRPr dirty="0"/>
          </a:p>
        </p:txBody>
      </p:sp>
      <p:sp>
        <p:nvSpPr>
          <p:cNvPr id="457" name="Сквиркл"/>
          <p:cNvSpPr/>
          <p:nvPr/>
        </p:nvSpPr>
        <p:spPr>
          <a:xfrm>
            <a:off x="6723560" y="4892942"/>
            <a:ext cx="645581" cy="42863"/>
          </a:xfrm>
          <a:prstGeom prst="roundRect">
            <a:avLst>
              <a:gd name="adj" fmla="val 50000"/>
            </a:avLst>
          </a:prstGeom>
          <a:solidFill>
            <a:srgbClr val="EA5C0D"/>
          </a:solidFill>
          <a:ln w="3175">
            <a:miter lim="400000"/>
          </a:ln>
        </p:spPr>
        <p:txBody>
          <a:bodyPr lIns="19050" tIns="19050" rIns="19050" bIns="19050" anchor="ctr"/>
          <a:lstStyle/>
          <a:p>
            <a:pPr algn="ctr" defTabSz="309562">
              <a:defRPr sz="1200">
                <a:solidFill>
                  <a:srgbClr val="FFFFFF"/>
                </a:solidFill>
                <a:latin typeface="Akrobat"/>
                <a:ea typeface="Akrobat"/>
                <a:cs typeface="Akrobat"/>
                <a:sym typeface="Akrobat"/>
              </a:defRPr>
            </a:pPr>
            <a:endParaRPr/>
          </a:p>
        </p:txBody>
      </p:sp>
      <p:sp>
        <p:nvSpPr>
          <p:cNvPr id="458" name="место"/>
          <p:cNvSpPr txBox="1"/>
          <p:nvPr/>
        </p:nvSpPr>
        <p:spPr>
          <a:xfrm>
            <a:off x="7429562" y="4305071"/>
            <a:ext cx="817531" cy="444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defTabSz="914377">
              <a:lnSpc>
                <a:spcPct val="60000"/>
              </a:lnSpc>
              <a:spcBef>
                <a:spcPts val="1600"/>
              </a:spcBef>
              <a:defRPr sz="2200">
                <a:solidFill>
                  <a:srgbClr val="FFFFFF"/>
                </a:solidFill>
                <a:latin typeface="Muller ExtraBold Italic"/>
                <a:ea typeface="Muller ExtraBold Italic"/>
                <a:cs typeface="Muller ExtraBold Italic"/>
                <a:sym typeface="Muller ExtraBold"/>
              </a:defRPr>
            </a:pPr>
            <a:r>
              <a:rPr lang="ru-RU" dirty="0"/>
              <a:t>место</a:t>
            </a:r>
            <a:br>
              <a:rPr dirty="0"/>
            </a:br>
            <a:endParaRPr dirty="0"/>
          </a:p>
        </p:txBody>
      </p:sp>
      <p:sp>
        <p:nvSpPr>
          <p:cNvPr id="459" name="по данным Мосбиржи"/>
          <p:cNvSpPr txBox="1"/>
          <p:nvPr/>
        </p:nvSpPr>
        <p:spPr>
          <a:xfrm>
            <a:off x="7429562" y="4606232"/>
            <a:ext cx="1592664" cy="173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 defTabSz="914377">
              <a:lnSpc>
                <a:spcPct val="80000"/>
              </a:lnSpc>
              <a:spcBef>
                <a:spcPts val="1600"/>
              </a:spcBef>
              <a:defRPr sz="1100" spc="55">
                <a:solidFill>
                  <a:srgbClr val="FFFFFF"/>
                </a:solidFill>
                <a:latin typeface="Muller Light"/>
                <a:ea typeface="Muller Light"/>
                <a:cs typeface="Muller Light"/>
                <a:sym typeface="Muller Light"/>
              </a:defRPr>
            </a:lvl1pPr>
          </a:lstStyle>
          <a:p>
            <a:r>
              <a:rPr dirty="0"/>
              <a:t>по </a:t>
            </a:r>
            <a:r>
              <a:rPr lang="ru-RU" dirty="0"/>
              <a:t>ИИС на </a:t>
            </a:r>
            <a:r>
              <a:rPr dirty="0" err="1"/>
              <a:t>Мосбирж</a:t>
            </a:r>
            <a:r>
              <a:rPr lang="ru-RU" dirty="0"/>
              <a:t>е</a:t>
            </a:r>
            <a:endParaRPr dirty="0"/>
          </a:p>
        </p:txBody>
      </p:sp>
      <p:sp>
        <p:nvSpPr>
          <p:cNvPr id="460" name="26"/>
          <p:cNvSpPr txBox="1"/>
          <p:nvPr/>
        </p:nvSpPr>
        <p:spPr>
          <a:xfrm>
            <a:off x="6684050" y="3807505"/>
            <a:ext cx="633507" cy="10527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defTabSz="914377">
              <a:lnSpc>
                <a:spcPct val="170000"/>
              </a:lnSpc>
              <a:spcBef>
                <a:spcPts val="1600"/>
              </a:spcBef>
              <a:defRPr sz="4500" spc="-180">
                <a:solidFill>
                  <a:srgbClr val="FFFFFF"/>
                </a:solidFill>
                <a:latin typeface="Muller ExtraBold Italic"/>
                <a:ea typeface="Muller ExtraBold Italic"/>
                <a:cs typeface="Muller ExtraBold Italic"/>
                <a:sym typeface="Muller ExtraBold"/>
              </a:defRPr>
            </a:lvl1pPr>
          </a:lstStyle>
          <a:p>
            <a:r>
              <a:rPr dirty="0"/>
              <a:t>2</a:t>
            </a:r>
            <a:r>
              <a:rPr lang="ru-RU" dirty="0"/>
              <a:t>5</a:t>
            </a:r>
            <a:endParaRPr dirty="0"/>
          </a:p>
        </p:txBody>
      </p:sp>
      <p:sp>
        <p:nvSpPr>
          <p:cNvPr id="461" name="По состоянию на 1 октября 2021 г."/>
          <p:cNvSpPr txBox="1"/>
          <p:nvPr/>
        </p:nvSpPr>
        <p:spPr>
          <a:xfrm>
            <a:off x="333712" y="1025962"/>
            <a:ext cx="3215346" cy="173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 defTabSz="914377">
              <a:lnSpc>
                <a:spcPct val="80000"/>
              </a:lnSpc>
              <a:spcBef>
                <a:spcPts val="1600"/>
              </a:spcBef>
              <a:defRPr sz="1100" spc="55">
                <a:solidFill>
                  <a:srgbClr val="FFFFFF"/>
                </a:solidFill>
                <a:latin typeface="Muller Light"/>
                <a:ea typeface="Muller Light"/>
                <a:cs typeface="Muller Light"/>
                <a:sym typeface="Muller Light"/>
              </a:defRPr>
            </a:lvl1pPr>
          </a:lstStyle>
          <a:p>
            <a:r>
              <a:rPr lang="ru-RU" dirty="0"/>
              <a:t>По состоянию на 1 января 2022 г.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38327" y="4780126"/>
            <a:ext cx="1457644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3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600" dirty="0">
                <a:solidFill>
                  <a:schemeClr val="bg1"/>
                </a:solidFill>
              </a:rPr>
              <a:t>* Рейтинг газеты «Коммерсантъ» от </a:t>
            </a:r>
          </a:p>
          <a:p>
            <a:pPr marL="0" marR="0" indent="0" algn="l" defTabSz="9143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600" dirty="0">
                <a:solidFill>
                  <a:schemeClr val="bg1"/>
                </a:solidFill>
              </a:rPr>
              <a:t>17 декабря 2021 г. </a:t>
            </a:r>
          </a:p>
          <a:p>
            <a:pPr marL="0" marR="0" indent="0" algn="l" defTabSz="91437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Calibri"/>
              </a:rPr>
              <a:t>** Рейтинг </a:t>
            </a:r>
            <a:r>
              <a:rPr kumimoji="0" lang="en-US" sz="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Calibri"/>
              </a:rPr>
              <a:t>Banki.ru</a:t>
            </a:r>
            <a:r>
              <a:rPr kumimoji="0" lang="ru-RU" sz="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Calibri"/>
              </a:rPr>
              <a:t>,</a:t>
            </a:r>
            <a:r>
              <a:rPr kumimoji="0" lang="ru-RU" sz="600" b="0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Calibri"/>
              </a:rPr>
              <a:t> март 2022</a:t>
            </a:r>
            <a:endParaRPr kumimoji="0" lang="ru-RU" sz="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CC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Снимок экрана 2021-12-13 в 00.51.12.png" descr="Снимок экрана 2021-12-13 в 00.51.1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387" y="44533"/>
            <a:ext cx="7761226" cy="505443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44" name="Сгруппировать"/>
          <p:cNvGrpSpPr/>
          <p:nvPr/>
        </p:nvGrpSpPr>
        <p:grpSpPr>
          <a:xfrm>
            <a:off x="-1140380" y="1669072"/>
            <a:ext cx="4711154" cy="4817864"/>
            <a:chOff x="0" y="0"/>
            <a:chExt cx="4711152" cy="4817862"/>
          </a:xfrm>
        </p:grpSpPr>
        <p:sp>
          <p:nvSpPr>
            <p:cNvPr id="541" name="Овал"/>
            <p:cNvSpPr/>
            <p:nvPr/>
          </p:nvSpPr>
          <p:spPr>
            <a:xfrm rot="44584">
              <a:off x="701029" y="715911"/>
              <a:ext cx="3309096" cy="3386040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alpha val="12944"/>
                  </a:srgbClr>
                </a:gs>
                <a:gs pos="100000">
                  <a:srgbClr val="FFFFFF">
                    <a:alpha val="12944"/>
                  </a:srgbClr>
                </a:gs>
              </a:gsLst>
              <a:lin ang="13011676" scaled="0"/>
            </a:gradFill>
            <a:ln w="3175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>
                  <a:solidFill>
                    <a:srgbClr val="FFFFFF"/>
                  </a:solidFill>
                  <a:latin typeface="Akrobat"/>
                  <a:ea typeface="Akrobat"/>
                  <a:cs typeface="Akrobat"/>
                  <a:sym typeface="Akrobat"/>
                </a:defRPr>
              </a:pPr>
              <a:endParaRPr/>
            </a:p>
          </p:txBody>
        </p:sp>
        <p:sp>
          <p:nvSpPr>
            <p:cNvPr id="542" name="Овал"/>
            <p:cNvSpPr/>
            <p:nvPr/>
          </p:nvSpPr>
          <p:spPr>
            <a:xfrm rot="44584">
              <a:off x="30656" y="29951"/>
              <a:ext cx="4649841" cy="4757961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alpha val="12594"/>
                  </a:srgbClr>
                </a:gs>
                <a:gs pos="100000">
                  <a:srgbClr val="FFFFFF">
                    <a:alpha val="12594"/>
                  </a:srgbClr>
                </a:gs>
              </a:gsLst>
              <a:lin ang="13011676" scaled="0"/>
            </a:gradFill>
            <a:ln w="3175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>
                  <a:solidFill>
                    <a:srgbClr val="FFFFFF"/>
                  </a:solidFill>
                  <a:latin typeface="Akrobat"/>
                  <a:ea typeface="Akrobat"/>
                  <a:cs typeface="Akrobat"/>
                  <a:sym typeface="Akrobat"/>
                </a:defRPr>
              </a:pPr>
              <a:endParaRPr/>
            </a:p>
          </p:txBody>
        </p:sp>
        <p:sp>
          <p:nvSpPr>
            <p:cNvPr id="543" name="Овал"/>
            <p:cNvSpPr/>
            <p:nvPr/>
          </p:nvSpPr>
          <p:spPr>
            <a:xfrm rot="44584">
              <a:off x="1346107" y="1375988"/>
              <a:ext cx="2018941" cy="2065886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alpha val="22101"/>
                  </a:srgbClr>
                </a:gs>
                <a:gs pos="100000">
                  <a:srgbClr val="FFFFFF">
                    <a:alpha val="22101"/>
                  </a:srgbClr>
                </a:gs>
              </a:gsLst>
              <a:lin ang="13011676" scaled="0"/>
            </a:gradFill>
            <a:ln w="3175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pPr algn="ctr" defTabSz="309562">
                <a:defRPr sz="1200">
                  <a:solidFill>
                    <a:srgbClr val="FFFFFF"/>
                  </a:solidFill>
                  <a:latin typeface="Akrobat"/>
                  <a:ea typeface="Akrobat"/>
                  <a:cs typeface="Akrobat"/>
                  <a:sym typeface="Akrobat"/>
                </a:defRPr>
              </a:pPr>
              <a:endParaRPr/>
            </a:p>
          </p:txBody>
        </p:sp>
      </p:grpSp>
      <p:sp>
        <p:nvSpPr>
          <p:cNvPr id="545" name="Прямоугольный комментарий"/>
          <p:cNvSpPr/>
          <p:nvPr/>
        </p:nvSpPr>
        <p:spPr>
          <a:xfrm>
            <a:off x="3095333" y="3352119"/>
            <a:ext cx="5629673" cy="1451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17" y="0"/>
                </a:moveTo>
                <a:cubicBezTo>
                  <a:pt x="1279" y="0"/>
                  <a:pt x="844" y="1689"/>
                  <a:pt x="844" y="3773"/>
                </a:cubicBezTo>
                <a:lnTo>
                  <a:pt x="844" y="7422"/>
                </a:lnTo>
                <a:lnTo>
                  <a:pt x="0" y="10416"/>
                </a:lnTo>
                <a:lnTo>
                  <a:pt x="844" y="13410"/>
                </a:lnTo>
                <a:lnTo>
                  <a:pt x="844" y="17827"/>
                </a:lnTo>
                <a:cubicBezTo>
                  <a:pt x="844" y="19911"/>
                  <a:pt x="1279" y="21600"/>
                  <a:pt x="1817" y="21600"/>
                </a:cubicBezTo>
                <a:lnTo>
                  <a:pt x="20627" y="21600"/>
                </a:lnTo>
                <a:cubicBezTo>
                  <a:pt x="21164" y="21600"/>
                  <a:pt x="21600" y="19911"/>
                  <a:pt x="21600" y="17827"/>
                </a:cubicBezTo>
                <a:lnTo>
                  <a:pt x="21600" y="3773"/>
                </a:lnTo>
                <a:cubicBezTo>
                  <a:pt x="21600" y="1689"/>
                  <a:pt x="21164" y="0"/>
                  <a:pt x="20627" y="0"/>
                </a:cubicBezTo>
                <a:lnTo>
                  <a:pt x="1817" y="0"/>
                </a:lnTo>
                <a:close/>
              </a:path>
            </a:pathLst>
          </a:custGeom>
          <a:gradFill>
            <a:gsLst>
              <a:gs pos="0">
                <a:srgbClr val="E3E2E4"/>
              </a:gs>
              <a:gs pos="100000">
                <a:srgbClr val="FFFFFF"/>
              </a:gs>
            </a:gsLst>
            <a:lin ang="13011676"/>
          </a:gradFill>
          <a:ln w="3175">
            <a:miter lim="400000"/>
          </a:ln>
          <a:effectLst>
            <a:outerShdw blurRad="469900" dist="127000" dir="5400000" rotWithShape="0">
              <a:srgbClr val="1B2035">
                <a:alpha val="39434"/>
              </a:srgbClr>
            </a:outerShdw>
          </a:effectLst>
        </p:spPr>
        <p:txBody>
          <a:bodyPr lIns="19050" tIns="19050" rIns="19050" bIns="19050" anchor="ctr"/>
          <a:lstStyle/>
          <a:p>
            <a:pPr algn="ctr" defTabSz="309562">
              <a:defRPr sz="1200">
                <a:solidFill>
                  <a:srgbClr val="FFFFFF"/>
                </a:solidFill>
                <a:latin typeface="Akrobat"/>
                <a:ea typeface="Akrobat"/>
                <a:cs typeface="Akrobat"/>
                <a:sym typeface="Akrobat"/>
              </a:defRPr>
            </a:pPr>
            <a:endParaRPr/>
          </a:p>
        </p:txBody>
      </p:sp>
      <p:sp>
        <p:nvSpPr>
          <p:cNvPr id="546" name="по всему миру"/>
          <p:cNvSpPr txBox="1"/>
          <p:nvPr/>
        </p:nvSpPr>
        <p:spPr>
          <a:xfrm>
            <a:off x="3867609" y="3994001"/>
            <a:ext cx="544010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/>
          <a:p>
            <a:pPr lvl="1" indent="0" defTabSz="914377">
              <a:lnSpc>
                <a:spcPct val="80000"/>
              </a:lnSpc>
              <a:spcBef>
                <a:spcPts val="1600"/>
              </a:spcBef>
              <a:defRPr sz="4000" cap="all">
                <a:solidFill>
                  <a:srgbClr val="EA5C0D"/>
                </a:solidFill>
                <a:latin typeface="Muller Bold"/>
                <a:ea typeface="Muller Bold"/>
                <a:cs typeface="Muller Bold"/>
                <a:sym typeface="Muller Bold"/>
              </a:defRPr>
            </a:pPr>
            <a:r>
              <a:t>по всему миру</a:t>
            </a:r>
          </a:p>
        </p:txBody>
      </p:sp>
      <p:sp>
        <p:nvSpPr>
          <p:cNvPr id="547" name="Поддерживаем трансграничный бизнес своих клиентов"/>
          <p:cNvSpPr txBox="1"/>
          <p:nvPr/>
        </p:nvSpPr>
        <p:spPr>
          <a:xfrm>
            <a:off x="3921196" y="3428367"/>
            <a:ext cx="4512551" cy="609601"/>
          </a:xfrm>
          <a:prstGeom prst="rect">
            <a:avLst/>
          </a:prstGeom>
          <a:ln w="12700">
            <a:miter lim="400000"/>
          </a:ln>
          <a:effectLst>
            <a:outerShdw blurRad="469900" dist="228600" dir="5400000" rotWithShape="0">
              <a:srgbClr val="161B31">
                <a:alpha val="46182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 defTabSz="914377">
              <a:lnSpc>
                <a:spcPct val="80000"/>
              </a:lnSpc>
              <a:defRPr sz="2100">
                <a:latin typeface="Muller Light"/>
                <a:ea typeface="Muller Light"/>
                <a:cs typeface="Muller Light"/>
                <a:sym typeface="Muller Light"/>
              </a:defRPr>
            </a:lvl1pPr>
          </a:lstStyle>
          <a:p>
            <a:r>
              <a:t>Поддерживаем трансграничный бизнес своих клиентов</a:t>
            </a:r>
          </a:p>
        </p:txBody>
      </p:sp>
      <p:pic>
        <p:nvPicPr>
          <p:cNvPr id="548" name="Рисунок 1" descr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0" y="3781130"/>
            <a:ext cx="2681627" cy="5944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th1"/>
          <p:cNvSpPr/>
          <p:nvPr/>
        </p:nvSpPr>
        <p:spPr>
          <a:xfrm>
            <a:off x="0" y="5122"/>
            <a:ext cx="9144000" cy="5133235"/>
          </a:xfrm>
          <a:custGeom>
            <a:avLst/>
            <a:gdLst/>
            <a:ahLst/>
            <a:cxnLst/>
            <a:rect l="l" t="t" r="r" b="b"/>
            <a:pathLst>
              <a:path w="24384000" h="13688627">
                <a:moveTo>
                  <a:pt x="0" y="13688626"/>
                </a:moveTo>
                <a:lnTo>
                  <a:pt x="0" y="0"/>
                </a:lnTo>
                <a:lnTo>
                  <a:pt x="24384000" y="0"/>
                </a:lnTo>
                <a:lnTo>
                  <a:pt x="24384000" y="13688626"/>
                </a:lnTo>
                <a:lnTo>
                  <a:pt x="0" y="13688626"/>
                </a:lnTo>
                <a:close/>
              </a:path>
            </a:pathLst>
          </a:custGeom>
          <a:solidFill>
            <a:srgbClr val="FE5000">
              <a:alpha val="100000"/>
            </a:srgbClr>
          </a:solidFill>
          <a:ln w="0" cap="sq">
            <a:solidFill>
              <a:srgbClr val="FE5000"/>
            </a:solidFill>
            <a:prstDash val="solid"/>
          </a:ln>
        </p:spPr>
        <p:txBody>
          <a:bodyPr rtlCol="0" anchor="ctr"/>
          <a:lstStyle/>
          <a:p>
            <a:pPr algn="ctr" defTabSz="342900" hangingPunct="1"/>
            <a:endParaRPr lang="en-US" altLang="zh-CN" sz="675" kern="1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2" name="Image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51" y="4684408"/>
            <a:ext cx="459314" cy="252575"/>
          </a:xfrm>
          <a:prstGeom prst="rect">
            <a:avLst/>
          </a:prstGeom>
          <a:noFill/>
        </p:spPr>
      </p:pic>
      <p:grpSp>
        <p:nvGrpSpPr>
          <p:cNvPr id="3" name="Group3"/>
          <p:cNvGrpSpPr/>
          <p:nvPr/>
        </p:nvGrpSpPr>
        <p:grpSpPr>
          <a:xfrm>
            <a:off x="467458" y="61"/>
            <a:ext cx="8676542" cy="4610583"/>
            <a:chOff x="1246554" y="163"/>
            <a:chExt cx="23137444" cy="12294887"/>
          </a:xfrm>
        </p:grpSpPr>
        <p:pic>
          <p:nvPicPr>
            <p:cNvPr id="4" name="Image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79354" y="163"/>
              <a:ext cx="13004644" cy="12294887"/>
            </a:xfrm>
            <a:prstGeom prst="rect">
              <a:avLst/>
            </a:prstGeom>
            <a:noFill/>
          </p:spPr>
        </p:pic>
        <p:pic>
          <p:nvPicPr>
            <p:cNvPr id="5" name="Image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8213" y="6581426"/>
              <a:ext cx="12762577" cy="2714194"/>
            </a:xfrm>
            <a:prstGeom prst="rect">
              <a:avLst/>
            </a:prstGeom>
            <a:noFill/>
          </p:spPr>
        </p:pic>
        <p:pic>
          <p:nvPicPr>
            <p:cNvPr id="6" name="Image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68213" y="8349450"/>
              <a:ext cx="14771845" cy="2714196"/>
            </a:xfrm>
            <a:prstGeom prst="rect">
              <a:avLst/>
            </a:prstGeom>
            <a:noFill/>
          </p:spPr>
        </p:pic>
        <p:pic>
          <p:nvPicPr>
            <p:cNvPr id="7" name="Image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46554" y="1377543"/>
              <a:ext cx="4913069" cy="108801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th10"/>
          <p:cNvSpPr/>
          <p:nvPr/>
        </p:nvSpPr>
        <p:spPr>
          <a:xfrm>
            <a:off x="0" y="5122"/>
            <a:ext cx="9144000" cy="5133235"/>
          </a:xfrm>
          <a:custGeom>
            <a:avLst/>
            <a:gdLst/>
            <a:ahLst/>
            <a:cxnLst/>
            <a:rect l="l" t="t" r="r" b="b"/>
            <a:pathLst>
              <a:path w="24384000" h="13688627">
                <a:moveTo>
                  <a:pt x="0" y="13688626"/>
                </a:moveTo>
                <a:lnTo>
                  <a:pt x="0" y="0"/>
                </a:lnTo>
                <a:lnTo>
                  <a:pt x="24384000" y="0"/>
                </a:lnTo>
                <a:lnTo>
                  <a:pt x="24384000" y="13688626"/>
                </a:lnTo>
                <a:lnTo>
                  <a:pt x="0" y="13688626"/>
                </a:lnTo>
                <a:close/>
              </a:path>
            </a:pathLst>
          </a:custGeom>
          <a:solidFill>
            <a:srgbClr val="F2F2F2">
              <a:alpha val="100000"/>
            </a:srgbClr>
          </a:solidFill>
          <a:ln w="0" cap="sq">
            <a:solidFill>
              <a:srgbClr val="F2F2F2"/>
            </a:solidFill>
            <a:prstDash val="solid"/>
          </a:ln>
        </p:spPr>
        <p:txBody>
          <a:bodyPr rtlCol="0" anchor="ctr"/>
          <a:lstStyle/>
          <a:p>
            <a:pPr algn="ctr" defTabSz="342900" hangingPunct="1"/>
            <a:endParaRPr lang="en-US" altLang="zh-CN" sz="675" kern="1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11" name="Image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572" cy="3768053"/>
          </a:xfrm>
          <a:prstGeom prst="rect">
            <a:avLst/>
          </a:prstGeom>
          <a:noFill/>
        </p:spPr>
      </p:pic>
      <p:grpSp>
        <p:nvGrpSpPr>
          <p:cNvPr id="12" name="Group12"/>
          <p:cNvGrpSpPr/>
          <p:nvPr/>
        </p:nvGrpSpPr>
        <p:grpSpPr>
          <a:xfrm>
            <a:off x="4765775" y="3869083"/>
            <a:ext cx="1302843" cy="388214"/>
            <a:chOff x="12708732" y="10317554"/>
            <a:chExt cx="3474248" cy="1035238"/>
          </a:xfrm>
        </p:grpSpPr>
        <p:pic>
          <p:nvPicPr>
            <p:cNvPr id="13" name="Image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8732" y="10317554"/>
              <a:ext cx="3474248" cy="449834"/>
            </a:xfrm>
            <a:prstGeom prst="rect">
              <a:avLst/>
            </a:prstGeom>
            <a:noFill/>
          </p:spPr>
        </p:pic>
        <p:pic>
          <p:nvPicPr>
            <p:cNvPr id="14" name="Image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08732" y="10610688"/>
              <a:ext cx="2908246" cy="449530"/>
            </a:xfrm>
            <a:prstGeom prst="rect">
              <a:avLst/>
            </a:prstGeom>
            <a:noFill/>
          </p:spPr>
        </p:pic>
        <p:pic>
          <p:nvPicPr>
            <p:cNvPr id="15" name="Image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708732" y="10903262"/>
              <a:ext cx="2148198" cy="449530"/>
            </a:xfrm>
            <a:prstGeom prst="rect">
              <a:avLst/>
            </a:prstGeom>
            <a:noFill/>
          </p:spPr>
        </p:pic>
      </p:grpSp>
      <p:grpSp>
        <p:nvGrpSpPr>
          <p:cNvPr id="16" name="Group16"/>
          <p:cNvGrpSpPr/>
          <p:nvPr/>
        </p:nvGrpSpPr>
        <p:grpSpPr>
          <a:xfrm>
            <a:off x="2593876" y="3890340"/>
            <a:ext cx="1829972" cy="388006"/>
            <a:chOff x="6917004" y="10374240"/>
            <a:chExt cx="4879924" cy="1034682"/>
          </a:xfrm>
        </p:grpSpPr>
        <p:pic>
          <p:nvPicPr>
            <p:cNvPr id="17" name="Image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17004" y="10374240"/>
              <a:ext cx="4879924" cy="449530"/>
            </a:xfrm>
            <a:prstGeom prst="rect">
              <a:avLst/>
            </a:prstGeom>
            <a:noFill/>
          </p:spPr>
        </p:pic>
        <p:pic>
          <p:nvPicPr>
            <p:cNvPr id="18" name="Image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17004" y="10666816"/>
              <a:ext cx="2884498" cy="449530"/>
            </a:xfrm>
            <a:prstGeom prst="rect">
              <a:avLst/>
            </a:prstGeom>
            <a:noFill/>
          </p:spPr>
        </p:pic>
        <p:pic>
          <p:nvPicPr>
            <p:cNvPr id="19" name="Image1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17004" y="10959390"/>
              <a:ext cx="1901834" cy="449532"/>
            </a:xfrm>
            <a:prstGeom prst="rect">
              <a:avLst/>
            </a:prstGeom>
            <a:noFill/>
          </p:spPr>
        </p:pic>
      </p:grpSp>
      <p:sp>
        <p:nvSpPr>
          <p:cNvPr id="20" name="Path20"/>
          <p:cNvSpPr/>
          <p:nvPr/>
        </p:nvSpPr>
        <p:spPr>
          <a:xfrm>
            <a:off x="472601" y="4385776"/>
            <a:ext cx="1244649" cy="33715"/>
          </a:xfrm>
          <a:custGeom>
            <a:avLst/>
            <a:gdLst/>
            <a:ahLst/>
            <a:cxnLst/>
            <a:rect l="l" t="t" r="r" b="b"/>
            <a:pathLst>
              <a:path w="3319065" h="89906">
                <a:moveTo>
                  <a:pt x="67941" y="89906"/>
                </a:moveTo>
                <a:lnTo>
                  <a:pt x="3251124" y="89906"/>
                </a:lnTo>
                <a:cubicBezTo>
                  <a:pt x="3270554" y="89906"/>
                  <a:pt x="3281983" y="89906"/>
                  <a:pt x="3289857" y="87239"/>
                </a:cubicBezTo>
                <a:cubicBezTo>
                  <a:pt x="3302175" y="82668"/>
                  <a:pt x="3311826" y="72763"/>
                  <a:pt x="3316398" y="60318"/>
                </a:cubicBezTo>
                <a:cubicBezTo>
                  <a:pt x="3318176" y="55366"/>
                  <a:pt x="3319065" y="50159"/>
                  <a:pt x="3319065" y="44952"/>
                </a:cubicBezTo>
                <a:cubicBezTo>
                  <a:pt x="3319065" y="39746"/>
                  <a:pt x="3318176" y="34540"/>
                  <a:pt x="3316398" y="29587"/>
                </a:cubicBezTo>
                <a:cubicBezTo>
                  <a:pt x="3311826" y="17143"/>
                  <a:pt x="3302175" y="7238"/>
                  <a:pt x="3289857" y="2667"/>
                </a:cubicBezTo>
                <a:cubicBezTo>
                  <a:pt x="3281983" y="0"/>
                  <a:pt x="3270554" y="0"/>
                  <a:pt x="3251124" y="0"/>
                </a:cubicBezTo>
                <a:lnTo>
                  <a:pt x="67941" y="0"/>
                </a:lnTo>
                <a:cubicBezTo>
                  <a:pt x="48511" y="0"/>
                  <a:pt x="37082" y="0"/>
                  <a:pt x="29208" y="2667"/>
                </a:cubicBezTo>
                <a:cubicBezTo>
                  <a:pt x="16890" y="7238"/>
                  <a:pt x="7226" y="17143"/>
                  <a:pt x="2616" y="29587"/>
                </a:cubicBezTo>
                <a:cubicBezTo>
                  <a:pt x="927" y="34540"/>
                  <a:pt x="0" y="39746"/>
                  <a:pt x="0" y="44952"/>
                </a:cubicBezTo>
                <a:cubicBezTo>
                  <a:pt x="0" y="50159"/>
                  <a:pt x="927" y="55366"/>
                  <a:pt x="2616" y="60318"/>
                </a:cubicBezTo>
                <a:cubicBezTo>
                  <a:pt x="7226" y="72763"/>
                  <a:pt x="16890" y="82668"/>
                  <a:pt x="29208" y="87239"/>
                </a:cubicBezTo>
                <a:cubicBezTo>
                  <a:pt x="37082" y="89906"/>
                  <a:pt x="48511" y="89906"/>
                  <a:pt x="67941" y="89906"/>
                </a:cubicBezTo>
                <a:close/>
              </a:path>
            </a:pathLst>
          </a:custGeom>
          <a:solidFill>
            <a:srgbClr val="FE5000">
              <a:alpha val="100000"/>
            </a:srgbClr>
          </a:solidFill>
          <a:ln w="0" cap="sq">
            <a:solidFill>
              <a:srgbClr val="FE5000"/>
            </a:solidFill>
            <a:prstDash val="solid"/>
          </a:ln>
        </p:spPr>
        <p:txBody>
          <a:bodyPr rtlCol="0" anchor="ctr"/>
          <a:lstStyle/>
          <a:p>
            <a:pPr algn="ctr" defTabSz="342900" hangingPunct="1"/>
            <a:endParaRPr lang="en-US" altLang="zh-CN" sz="675" kern="1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1" name="Path21"/>
          <p:cNvSpPr/>
          <p:nvPr/>
        </p:nvSpPr>
        <p:spPr>
          <a:xfrm>
            <a:off x="2602449" y="4385776"/>
            <a:ext cx="1244649" cy="33715"/>
          </a:xfrm>
          <a:custGeom>
            <a:avLst/>
            <a:gdLst/>
            <a:ahLst/>
            <a:cxnLst/>
            <a:rect l="l" t="t" r="r" b="b"/>
            <a:pathLst>
              <a:path w="3319065" h="89906">
                <a:moveTo>
                  <a:pt x="67940" y="89906"/>
                </a:moveTo>
                <a:lnTo>
                  <a:pt x="3251124" y="89906"/>
                </a:lnTo>
                <a:cubicBezTo>
                  <a:pt x="3270553" y="89906"/>
                  <a:pt x="3281983" y="89906"/>
                  <a:pt x="3289856" y="87239"/>
                </a:cubicBezTo>
                <a:cubicBezTo>
                  <a:pt x="3302175" y="82668"/>
                  <a:pt x="3311826" y="72763"/>
                  <a:pt x="3316397" y="60318"/>
                </a:cubicBezTo>
                <a:cubicBezTo>
                  <a:pt x="3318175" y="55366"/>
                  <a:pt x="3319063" y="50159"/>
                  <a:pt x="3319063" y="44952"/>
                </a:cubicBezTo>
                <a:cubicBezTo>
                  <a:pt x="3319063" y="39746"/>
                  <a:pt x="3318175" y="34540"/>
                  <a:pt x="3316397" y="29587"/>
                </a:cubicBezTo>
                <a:cubicBezTo>
                  <a:pt x="3311826" y="17143"/>
                  <a:pt x="3302175" y="7238"/>
                  <a:pt x="3289856" y="2667"/>
                </a:cubicBezTo>
                <a:cubicBezTo>
                  <a:pt x="3281983" y="0"/>
                  <a:pt x="3270553" y="0"/>
                  <a:pt x="3251124" y="0"/>
                </a:cubicBezTo>
                <a:lnTo>
                  <a:pt x="67940" y="0"/>
                </a:lnTo>
                <a:cubicBezTo>
                  <a:pt x="48510" y="0"/>
                  <a:pt x="37081" y="0"/>
                  <a:pt x="29208" y="2667"/>
                </a:cubicBezTo>
                <a:cubicBezTo>
                  <a:pt x="16889" y="7238"/>
                  <a:pt x="7238" y="17143"/>
                  <a:pt x="2666" y="29587"/>
                </a:cubicBezTo>
                <a:cubicBezTo>
                  <a:pt x="888" y="34540"/>
                  <a:pt x="0" y="39746"/>
                  <a:pt x="0" y="44952"/>
                </a:cubicBezTo>
                <a:cubicBezTo>
                  <a:pt x="0" y="50159"/>
                  <a:pt x="888" y="55366"/>
                  <a:pt x="2666" y="60318"/>
                </a:cubicBezTo>
                <a:cubicBezTo>
                  <a:pt x="7238" y="72763"/>
                  <a:pt x="16889" y="82668"/>
                  <a:pt x="29208" y="87239"/>
                </a:cubicBezTo>
                <a:cubicBezTo>
                  <a:pt x="37081" y="89906"/>
                  <a:pt x="48510" y="89906"/>
                  <a:pt x="67940" y="89906"/>
                </a:cubicBezTo>
                <a:close/>
              </a:path>
            </a:pathLst>
          </a:custGeom>
          <a:solidFill>
            <a:srgbClr val="FE5000">
              <a:alpha val="100000"/>
            </a:srgbClr>
          </a:solidFill>
          <a:ln w="0" cap="sq">
            <a:solidFill>
              <a:srgbClr val="FE5000"/>
            </a:solidFill>
            <a:prstDash val="solid"/>
          </a:ln>
        </p:spPr>
        <p:txBody>
          <a:bodyPr rtlCol="0" anchor="ctr"/>
          <a:lstStyle/>
          <a:p>
            <a:pPr algn="ctr" defTabSz="342900" hangingPunct="1"/>
            <a:endParaRPr lang="en-US" altLang="zh-CN" sz="675" kern="1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22" name="Group22"/>
          <p:cNvGrpSpPr/>
          <p:nvPr/>
        </p:nvGrpSpPr>
        <p:grpSpPr>
          <a:xfrm>
            <a:off x="464600" y="3847958"/>
            <a:ext cx="1894214" cy="497722"/>
            <a:chOff x="1238935" y="10261222"/>
            <a:chExt cx="5051236" cy="1327258"/>
          </a:xfrm>
        </p:grpSpPr>
        <p:pic>
          <p:nvPicPr>
            <p:cNvPr id="23" name="Image2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38935" y="10261222"/>
              <a:ext cx="5051236" cy="449530"/>
            </a:xfrm>
            <a:prstGeom prst="rect">
              <a:avLst/>
            </a:prstGeom>
            <a:noFill/>
          </p:spPr>
        </p:pic>
        <p:pic>
          <p:nvPicPr>
            <p:cNvPr id="24" name="Image2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238935" y="10553798"/>
              <a:ext cx="4298808" cy="449530"/>
            </a:xfrm>
            <a:prstGeom prst="rect">
              <a:avLst/>
            </a:prstGeom>
            <a:noFill/>
          </p:spPr>
        </p:pic>
        <p:pic>
          <p:nvPicPr>
            <p:cNvPr id="25" name="Image2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38935" y="10846374"/>
              <a:ext cx="1261793" cy="449530"/>
            </a:xfrm>
            <a:prstGeom prst="rect">
              <a:avLst/>
            </a:prstGeom>
            <a:noFill/>
          </p:spPr>
        </p:pic>
        <p:pic>
          <p:nvPicPr>
            <p:cNvPr id="26" name="Image2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81863" y="10846374"/>
              <a:ext cx="2354433" cy="449530"/>
            </a:xfrm>
            <a:prstGeom prst="rect">
              <a:avLst/>
            </a:prstGeom>
            <a:noFill/>
          </p:spPr>
        </p:pic>
        <p:pic>
          <p:nvPicPr>
            <p:cNvPr id="27" name="Image2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238935" y="11138948"/>
              <a:ext cx="2010792" cy="449532"/>
            </a:xfrm>
            <a:prstGeom prst="rect">
              <a:avLst/>
            </a:prstGeom>
            <a:noFill/>
          </p:spPr>
        </p:pic>
      </p:grpSp>
      <p:sp>
        <p:nvSpPr>
          <p:cNvPr id="28" name="Path28"/>
          <p:cNvSpPr/>
          <p:nvPr/>
        </p:nvSpPr>
        <p:spPr>
          <a:xfrm>
            <a:off x="4774584" y="4385776"/>
            <a:ext cx="1244078" cy="33715"/>
          </a:xfrm>
          <a:custGeom>
            <a:avLst/>
            <a:gdLst/>
            <a:ahLst/>
            <a:cxnLst/>
            <a:rect l="l" t="t" r="r" b="b"/>
            <a:pathLst>
              <a:path w="3317542" h="89906">
                <a:moveTo>
                  <a:pt x="67941" y="89906"/>
                </a:moveTo>
                <a:lnTo>
                  <a:pt x="3249600" y="89906"/>
                </a:lnTo>
                <a:cubicBezTo>
                  <a:pt x="3269030" y="89906"/>
                  <a:pt x="3280587" y="89906"/>
                  <a:pt x="3288333" y="87239"/>
                </a:cubicBezTo>
                <a:cubicBezTo>
                  <a:pt x="3300651" y="82668"/>
                  <a:pt x="3310302" y="72763"/>
                  <a:pt x="3314874" y="60318"/>
                </a:cubicBezTo>
                <a:cubicBezTo>
                  <a:pt x="3316650" y="55366"/>
                  <a:pt x="3317542" y="50159"/>
                  <a:pt x="3317542" y="44952"/>
                </a:cubicBezTo>
                <a:cubicBezTo>
                  <a:pt x="3317542" y="39746"/>
                  <a:pt x="3316650" y="34540"/>
                  <a:pt x="3314874" y="29587"/>
                </a:cubicBezTo>
                <a:cubicBezTo>
                  <a:pt x="3310302" y="17143"/>
                  <a:pt x="3300651" y="7238"/>
                  <a:pt x="3288333" y="2667"/>
                </a:cubicBezTo>
                <a:cubicBezTo>
                  <a:pt x="3280587" y="0"/>
                  <a:pt x="3269030" y="0"/>
                  <a:pt x="3249600" y="0"/>
                </a:cubicBezTo>
                <a:lnTo>
                  <a:pt x="67941" y="0"/>
                </a:lnTo>
                <a:cubicBezTo>
                  <a:pt x="48512" y="0"/>
                  <a:pt x="36955" y="0"/>
                  <a:pt x="29209" y="2667"/>
                </a:cubicBezTo>
                <a:cubicBezTo>
                  <a:pt x="16891" y="7238"/>
                  <a:pt x="7238" y="17143"/>
                  <a:pt x="2667" y="29587"/>
                </a:cubicBezTo>
                <a:cubicBezTo>
                  <a:pt x="889" y="34540"/>
                  <a:pt x="0" y="39746"/>
                  <a:pt x="0" y="44952"/>
                </a:cubicBezTo>
                <a:cubicBezTo>
                  <a:pt x="0" y="50159"/>
                  <a:pt x="889" y="55366"/>
                  <a:pt x="2667" y="60318"/>
                </a:cubicBezTo>
                <a:cubicBezTo>
                  <a:pt x="7238" y="72763"/>
                  <a:pt x="16891" y="82668"/>
                  <a:pt x="29209" y="87239"/>
                </a:cubicBezTo>
                <a:cubicBezTo>
                  <a:pt x="36955" y="89906"/>
                  <a:pt x="48512" y="89906"/>
                  <a:pt x="67941" y="89906"/>
                </a:cubicBezTo>
                <a:close/>
              </a:path>
            </a:pathLst>
          </a:custGeom>
          <a:solidFill>
            <a:srgbClr val="FE5000">
              <a:alpha val="100000"/>
            </a:srgbClr>
          </a:solidFill>
          <a:ln w="0" cap="sq">
            <a:solidFill>
              <a:srgbClr val="FE5000"/>
            </a:solidFill>
            <a:prstDash val="solid"/>
          </a:ln>
        </p:spPr>
        <p:txBody>
          <a:bodyPr rtlCol="0" anchor="ctr"/>
          <a:lstStyle/>
          <a:p>
            <a:pPr algn="ctr" defTabSz="342900" hangingPunct="1"/>
            <a:endParaRPr lang="en-US" altLang="zh-CN" sz="675" kern="1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29" name="Group29"/>
          <p:cNvGrpSpPr/>
          <p:nvPr/>
        </p:nvGrpSpPr>
        <p:grpSpPr>
          <a:xfrm>
            <a:off x="6979388" y="3890340"/>
            <a:ext cx="1806494" cy="388006"/>
            <a:chOff x="18611702" y="10374240"/>
            <a:chExt cx="4817318" cy="1034682"/>
          </a:xfrm>
        </p:grpSpPr>
        <p:pic>
          <p:nvPicPr>
            <p:cNvPr id="30" name="Image30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611702" y="10374240"/>
              <a:ext cx="4817318" cy="449530"/>
            </a:xfrm>
            <a:prstGeom prst="rect">
              <a:avLst/>
            </a:prstGeom>
            <a:noFill/>
          </p:spPr>
        </p:pic>
        <p:pic>
          <p:nvPicPr>
            <p:cNvPr id="31" name="Image31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8611702" y="10666816"/>
              <a:ext cx="3171754" cy="449530"/>
            </a:xfrm>
            <a:prstGeom prst="rect">
              <a:avLst/>
            </a:prstGeom>
            <a:noFill/>
          </p:spPr>
        </p:pic>
        <p:pic>
          <p:nvPicPr>
            <p:cNvPr id="32" name="Image32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1632464" y="10666816"/>
              <a:ext cx="674582" cy="449530"/>
            </a:xfrm>
            <a:prstGeom prst="rect">
              <a:avLst/>
            </a:prstGeom>
            <a:noFill/>
          </p:spPr>
        </p:pic>
        <p:pic>
          <p:nvPicPr>
            <p:cNvPr id="33" name="Image33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8611702" y="10959390"/>
              <a:ext cx="326878" cy="449532"/>
            </a:xfrm>
            <a:prstGeom prst="rect">
              <a:avLst/>
            </a:prstGeom>
            <a:noFill/>
          </p:spPr>
        </p:pic>
        <p:pic>
          <p:nvPicPr>
            <p:cNvPr id="34" name="Image34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8829622" y="10959390"/>
              <a:ext cx="4490058" cy="449532"/>
            </a:xfrm>
            <a:prstGeom prst="rect">
              <a:avLst/>
            </a:prstGeom>
            <a:noFill/>
          </p:spPr>
        </p:pic>
      </p:grpSp>
      <p:sp>
        <p:nvSpPr>
          <p:cNvPr id="35" name="Path35"/>
          <p:cNvSpPr/>
          <p:nvPr/>
        </p:nvSpPr>
        <p:spPr>
          <a:xfrm>
            <a:off x="6987866" y="4385776"/>
            <a:ext cx="1244648" cy="33715"/>
          </a:xfrm>
          <a:custGeom>
            <a:avLst/>
            <a:gdLst/>
            <a:ahLst/>
            <a:cxnLst/>
            <a:rect l="l" t="t" r="r" b="b"/>
            <a:pathLst>
              <a:path w="3319062" h="89906">
                <a:moveTo>
                  <a:pt x="67938" y="89906"/>
                </a:moveTo>
                <a:lnTo>
                  <a:pt x="3251123" y="89906"/>
                </a:lnTo>
                <a:cubicBezTo>
                  <a:pt x="3270552" y="89906"/>
                  <a:pt x="3281983" y="89906"/>
                  <a:pt x="3289857" y="87239"/>
                </a:cubicBezTo>
                <a:cubicBezTo>
                  <a:pt x="3302174" y="82668"/>
                  <a:pt x="3311826" y="72763"/>
                  <a:pt x="3316396" y="60318"/>
                </a:cubicBezTo>
                <a:cubicBezTo>
                  <a:pt x="3318174" y="55366"/>
                  <a:pt x="3319063" y="50159"/>
                  <a:pt x="3319063" y="44952"/>
                </a:cubicBezTo>
                <a:cubicBezTo>
                  <a:pt x="3319063" y="39746"/>
                  <a:pt x="3318174" y="34540"/>
                  <a:pt x="3316396" y="29587"/>
                </a:cubicBezTo>
                <a:cubicBezTo>
                  <a:pt x="3311826" y="17143"/>
                  <a:pt x="3302174" y="7238"/>
                  <a:pt x="3289857" y="2667"/>
                </a:cubicBezTo>
                <a:cubicBezTo>
                  <a:pt x="3281983" y="0"/>
                  <a:pt x="3270552" y="0"/>
                  <a:pt x="3251123" y="0"/>
                </a:cubicBezTo>
                <a:lnTo>
                  <a:pt x="67938" y="0"/>
                </a:lnTo>
                <a:cubicBezTo>
                  <a:pt x="48509" y="0"/>
                  <a:pt x="37080" y="0"/>
                  <a:pt x="29208" y="2667"/>
                </a:cubicBezTo>
                <a:cubicBezTo>
                  <a:pt x="16887" y="7238"/>
                  <a:pt x="7238" y="17143"/>
                  <a:pt x="2665" y="29587"/>
                </a:cubicBezTo>
                <a:cubicBezTo>
                  <a:pt x="888" y="34540"/>
                  <a:pt x="0" y="39746"/>
                  <a:pt x="0" y="44952"/>
                </a:cubicBezTo>
                <a:cubicBezTo>
                  <a:pt x="0" y="50159"/>
                  <a:pt x="888" y="55366"/>
                  <a:pt x="2665" y="60318"/>
                </a:cubicBezTo>
                <a:cubicBezTo>
                  <a:pt x="7238" y="72763"/>
                  <a:pt x="16887" y="82668"/>
                  <a:pt x="29208" y="87239"/>
                </a:cubicBezTo>
                <a:cubicBezTo>
                  <a:pt x="37080" y="89906"/>
                  <a:pt x="48509" y="89906"/>
                  <a:pt x="67938" y="89906"/>
                </a:cubicBezTo>
                <a:close/>
              </a:path>
            </a:pathLst>
          </a:custGeom>
          <a:solidFill>
            <a:srgbClr val="FE5000">
              <a:alpha val="100000"/>
            </a:srgbClr>
          </a:solidFill>
          <a:ln w="0" cap="sq">
            <a:solidFill>
              <a:srgbClr val="FE5000"/>
            </a:solidFill>
            <a:prstDash val="solid"/>
          </a:ln>
        </p:spPr>
        <p:txBody>
          <a:bodyPr rtlCol="0" anchor="ctr"/>
          <a:lstStyle/>
          <a:p>
            <a:pPr algn="ctr" defTabSz="342900" hangingPunct="1"/>
            <a:endParaRPr lang="en-US" altLang="zh-CN" sz="675" kern="1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36" name="Group36"/>
          <p:cNvGrpSpPr/>
          <p:nvPr/>
        </p:nvGrpSpPr>
        <p:grpSpPr>
          <a:xfrm>
            <a:off x="459915" y="4779266"/>
            <a:ext cx="6144689" cy="168574"/>
            <a:chOff x="1226439" y="12744710"/>
            <a:chExt cx="16385837" cy="449530"/>
          </a:xfrm>
        </p:grpSpPr>
        <p:pic>
          <p:nvPicPr>
            <p:cNvPr id="37" name="Image37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226439" y="12744710"/>
              <a:ext cx="371832" cy="449530"/>
            </a:xfrm>
            <a:prstGeom prst="rect">
              <a:avLst/>
            </a:prstGeom>
            <a:noFill/>
          </p:spPr>
        </p:pic>
        <p:pic>
          <p:nvPicPr>
            <p:cNvPr id="38" name="Image38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412406" y="12744710"/>
              <a:ext cx="813765" cy="449530"/>
            </a:xfrm>
            <a:prstGeom prst="rect">
              <a:avLst/>
            </a:prstGeom>
            <a:noFill/>
          </p:spPr>
        </p:pic>
        <p:pic>
          <p:nvPicPr>
            <p:cNvPr id="39" name="Image39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2133467" y="12744710"/>
              <a:ext cx="1524158" cy="449530"/>
            </a:xfrm>
            <a:prstGeom prst="rect">
              <a:avLst/>
            </a:prstGeom>
            <a:noFill/>
          </p:spPr>
        </p:pic>
        <p:pic>
          <p:nvPicPr>
            <p:cNvPr id="40" name="Image40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3555270" y="12744710"/>
              <a:ext cx="509746" cy="449530"/>
            </a:xfrm>
            <a:prstGeom prst="rect">
              <a:avLst/>
            </a:prstGeom>
            <a:noFill/>
          </p:spPr>
        </p:pic>
        <p:pic>
          <p:nvPicPr>
            <p:cNvPr id="41" name="Image41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3963676" y="12744710"/>
              <a:ext cx="1158168" cy="449530"/>
            </a:xfrm>
            <a:prstGeom prst="rect">
              <a:avLst/>
            </a:prstGeom>
            <a:noFill/>
          </p:spPr>
        </p:pic>
        <p:pic>
          <p:nvPicPr>
            <p:cNvPr id="42" name="Image42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5045649" y="12744710"/>
              <a:ext cx="945430" cy="449530"/>
            </a:xfrm>
            <a:prstGeom prst="rect">
              <a:avLst/>
            </a:prstGeom>
            <a:noFill/>
          </p:spPr>
        </p:pic>
        <p:pic>
          <p:nvPicPr>
            <p:cNvPr id="43" name="Image43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5903607" y="12744710"/>
              <a:ext cx="358880" cy="449530"/>
            </a:xfrm>
            <a:prstGeom prst="rect">
              <a:avLst/>
            </a:prstGeom>
            <a:noFill/>
          </p:spPr>
        </p:pic>
        <p:pic>
          <p:nvPicPr>
            <p:cNvPr id="44" name="Image44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6142861" y="12744710"/>
              <a:ext cx="1413040" cy="449530"/>
            </a:xfrm>
            <a:prstGeom prst="rect">
              <a:avLst/>
            </a:prstGeom>
            <a:noFill/>
          </p:spPr>
        </p:pic>
        <p:pic>
          <p:nvPicPr>
            <p:cNvPr id="45" name="Image45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7467388" y="12744710"/>
              <a:ext cx="489174" cy="449530"/>
            </a:xfrm>
            <a:prstGeom prst="rect">
              <a:avLst/>
            </a:prstGeom>
            <a:noFill/>
          </p:spPr>
        </p:pic>
        <p:pic>
          <p:nvPicPr>
            <p:cNvPr id="46" name="Image46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7860556" y="12744710"/>
              <a:ext cx="2372338" cy="449530"/>
            </a:xfrm>
            <a:prstGeom prst="rect">
              <a:avLst/>
            </a:prstGeom>
            <a:noFill/>
          </p:spPr>
        </p:pic>
        <p:pic>
          <p:nvPicPr>
            <p:cNvPr id="47" name="Image47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0143366" y="12744710"/>
              <a:ext cx="518888" cy="449530"/>
            </a:xfrm>
            <a:prstGeom prst="rect">
              <a:avLst/>
            </a:prstGeom>
            <a:noFill/>
          </p:spPr>
        </p:pic>
        <p:pic>
          <p:nvPicPr>
            <p:cNvPr id="48" name="Image48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10557866" y="12744710"/>
              <a:ext cx="1191186" cy="449530"/>
            </a:xfrm>
            <a:prstGeom prst="rect">
              <a:avLst/>
            </a:prstGeom>
            <a:noFill/>
          </p:spPr>
        </p:pic>
        <p:pic>
          <p:nvPicPr>
            <p:cNvPr id="49" name="Image49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11644792" y="12744710"/>
              <a:ext cx="1013398" cy="449530"/>
            </a:xfrm>
            <a:prstGeom prst="rect">
              <a:avLst/>
            </a:prstGeom>
            <a:noFill/>
          </p:spPr>
        </p:pic>
        <p:pic>
          <p:nvPicPr>
            <p:cNvPr id="50" name="Image50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12583518" y="12744710"/>
              <a:ext cx="503906" cy="449530"/>
            </a:xfrm>
            <a:prstGeom prst="rect">
              <a:avLst/>
            </a:prstGeom>
            <a:noFill/>
          </p:spPr>
        </p:pic>
        <p:pic>
          <p:nvPicPr>
            <p:cNvPr id="51" name="Image51"/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12961446" y="12744710"/>
              <a:ext cx="905198" cy="449530"/>
            </a:xfrm>
            <a:prstGeom prst="rect">
              <a:avLst/>
            </a:prstGeom>
            <a:noFill/>
          </p:spPr>
        </p:pic>
        <p:pic>
          <p:nvPicPr>
            <p:cNvPr id="52" name="Image52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13782832" y="12744710"/>
              <a:ext cx="3829444" cy="449530"/>
            </a:xfrm>
            <a:prstGeom prst="rect">
              <a:avLst/>
            </a:prstGeom>
            <a:noFill/>
          </p:spPr>
        </p:pic>
        <p:sp>
          <p:nvSpPr>
            <p:cNvPr id="53" name="Path53"/>
            <p:cNvSpPr/>
            <p:nvPr/>
          </p:nvSpPr>
          <p:spPr>
            <a:xfrm>
              <a:off x="13781942" y="13076906"/>
              <a:ext cx="3692420" cy="15238"/>
            </a:xfrm>
            <a:custGeom>
              <a:avLst/>
              <a:gdLst/>
              <a:ahLst/>
              <a:cxnLst/>
              <a:rect l="l" t="t" r="r" b="b"/>
              <a:pathLst>
                <a:path w="3692420" h="15238">
                  <a:moveTo>
                    <a:pt x="0" y="15238"/>
                  </a:moveTo>
                  <a:lnTo>
                    <a:pt x="3692421" y="15238"/>
                  </a:lnTo>
                  <a:lnTo>
                    <a:pt x="3692421" y="0"/>
                  </a:lnTo>
                  <a:lnTo>
                    <a:pt x="0" y="0"/>
                  </a:lnTo>
                  <a:lnTo>
                    <a:pt x="0" y="15238"/>
                  </a:lnTo>
                  <a:close/>
                </a:path>
              </a:pathLst>
            </a:custGeom>
            <a:solidFill>
              <a:srgbClr val="0000FF">
                <a:alpha val="100000"/>
              </a:srgbClr>
            </a:solidFill>
            <a:ln w="0" cap="sq">
              <a:solidFill>
                <a:srgbClr val="0000FF"/>
              </a:solidFill>
              <a:prstDash val="solid"/>
            </a:ln>
          </p:spPr>
          <p:txBody>
            <a:bodyPr rtlCol="0" anchor="ctr"/>
            <a:lstStyle/>
            <a:p>
              <a:pPr algn="ctr" defTabSz="342900" hangingPunct="1"/>
              <a:endParaRPr lang="en-US" altLang="zh-CN" sz="675" kern="1200">
                <a:solidFill>
                  <a:prstClr val="black"/>
                </a:solidFill>
                <a:latin typeface="Calibri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age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22"/>
            <a:ext cx="9143999" cy="5138950"/>
          </a:xfrm>
          <a:prstGeom prst="rect">
            <a:avLst/>
          </a:prstGeom>
          <a:noFill/>
        </p:spPr>
      </p:pic>
      <p:pic>
        <p:nvPicPr>
          <p:cNvPr id="55" name="Image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144" y="3658"/>
            <a:ext cx="4071855" cy="44817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ath56"/>
          <p:cNvSpPr/>
          <p:nvPr/>
        </p:nvSpPr>
        <p:spPr>
          <a:xfrm>
            <a:off x="0" y="5122"/>
            <a:ext cx="9144000" cy="5133235"/>
          </a:xfrm>
          <a:custGeom>
            <a:avLst/>
            <a:gdLst/>
            <a:ahLst/>
            <a:cxnLst/>
            <a:rect l="l" t="t" r="r" b="b"/>
            <a:pathLst>
              <a:path w="24384000" h="13688627">
                <a:moveTo>
                  <a:pt x="0" y="13688626"/>
                </a:moveTo>
                <a:lnTo>
                  <a:pt x="0" y="0"/>
                </a:lnTo>
                <a:lnTo>
                  <a:pt x="24384000" y="0"/>
                </a:lnTo>
                <a:lnTo>
                  <a:pt x="24384000" y="13688626"/>
                </a:lnTo>
                <a:lnTo>
                  <a:pt x="0" y="13688626"/>
                </a:lnTo>
                <a:close/>
              </a:path>
            </a:pathLst>
          </a:custGeom>
          <a:solidFill>
            <a:srgbClr val="BFBFBF">
              <a:alpha val="100000"/>
            </a:srgbClr>
          </a:solidFill>
          <a:ln w="0" cap="sq">
            <a:solidFill>
              <a:srgbClr val="BFBFBF"/>
            </a:solidFill>
            <a:prstDash val="solid"/>
          </a:ln>
        </p:spPr>
        <p:txBody>
          <a:bodyPr rtlCol="0" anchor="ctr"/>
          <a:lstStyle/>
          <a:p>
            <a:pPr algn="ctr" defTabSz="342900" hangingPunct="1"/>
            <a:endParaRPr lang="en-US" altLang="zh-CN" sz="675" kern="1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57" name="Image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574" y="1943"/>
            <a:ext cx="4525425" cy="3951303"/>
          </a:xfrm>
          <a:prstGeom prst="rect">
            <a:avLst/>
          </a:prstGeom>
          <a:noFill/>
        </p:spPr>
      </p:pic>
      <p:pic>
        <p:nvPicPr>
          <p:cNvPr id="58" name="Image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448" y="1138873"/>
            <a:ext cx="4162260" cy="2842326"/>
          </a:xfrm>
          <a:prstGeom prst="rect">
            <a:avLst/>
          </a:prstGeom>
          <a:noFill/>
        </p:spPr>
      </p:pic>
      <p:grpSp>
        <p:nvGrpSpPr>
          <p:cNvPr id="59" name="Group59"/>
          <p:cNvGrpSpPr/>
          <p:nvPr/>
        </p:nvGrpSpPr>
        <p:grpSpPr>
          <a:xfrm>
            <a:off x="428370" y="189384"/>
            <a:ext cx="3959429" cy="746058"/>
            <a:chOff x="1142319" y="505023"/>
            <a:chExt cx="10558477" cy="1989489"/>
          </a:xfrm>
        </p:grpSpPr>
        <p:pic>
          <p:nvPicPr>
            <p:cNvPr id="60" name="Image6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2319" y="505023"/>
              <a:ext cx="7906527" cy="1989489"/>
            </a:xfrm>
            <a:prstGeom prst="rect">
              <a:avLst/>
            </a:prstGeom>
            <a:noFill/>
          </p:spPr>
        </p:pic>
        <p:pic>
          <p:nvPicPr>
            <p:cNvPr id="61" name="Image6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58516" y="1894122"/>
              <a:ext cx="2942280" cy="600390"/>
            </a:xfrm>
            <a:prstGeom prst="rect">
              <a:avLst/>
            </a:prstGeom>
            <a:noFill/>
          </p:spPr>
        </p:pic>
      </p:grpSp>
      <p:pic>
        <p:nvPicPr>
          <p:cNvPr id="62" name="Image6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031" y="4212154"/>
            <a:ext cx="8164796" cy="4428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ath63"/>
          <p:cNvSpPr/>
          <p:nvPr/>
        </p:nvSpPr>
        <p:spPr>
          <a:xfrm>
            <a:off x="0" y="5122"/>
            <a:ext cx="9144000" cy="5133235"/>
          </a:xfrm>
          <a:custGeom>
            <a:avLst/>
            <a:gdLst/>
            <a:ahLst/>
            <a:cxnLst/>
            <a:rect l="l" t="t" r="r" b="b"/>
            <a:pathLst>
              <a:path w="24384000" h="13688627">
                <a:moveTo>
                  <a:pt x="0" y="13688626"/>
                </a:moveTo>
                <a:lnTo>
                  <a:pt x="0" y="0"/>
                </a:lnTo>
                <a:lnTo>
                  <a:pt x="24384000" y="0"/>
                </a:lnTo>
                <a:lnTo>
                  <a:pt x="24384000" y="13688626"/>
                </a:lnTo>
                <a:lnTo>
                  <a:pt x="0" y="13688626"/>
                </a:lnTo>
                <a:close/>
              </a:path>
            </a:pathLst>
          </a:custGeom>
          <a:solidFill>
            <a:srgbClr val="F2F2F2">
              <a:alpha val="100000"/>
            </a:srgbClr>
          </a:solidFill>
          <a:ln w="0" cap="sq">
            <a:solidFill>
              <a:srgbClr val="F2F2F2"/>
            </a:solidFill>
            <a:prstDash val="solid"/>
          </a:ln>
        </p:spPr>
        <p:txBody>
          <a:bodyPr rtlCol="0" anchor="ctr"/>
          <a:lstStyle/>
          <a:p>
            <a:pPr algn="ctr" defTabSz="342900" hangingPunct="1"/>
            <a:endParaRPr lang="en-US" altLang="zh-CN" sz="675" kern="1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64" name="Image6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572" cy="4074343"/>
          </a:xfrm>
          <a:prstGeom prst="rect">
            <a:avLst/>
          </a:prstGeom>
          <a:noFill/>
        </p:spPr>
      </p:pic>
      <p:pic>
        <p:nvPicPr>
          <p:cNvPr id="65" name="Image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71" y="4104724"/>
            <a:ext cx="3315236" cy="497722"/>
          </a:xfrm>
          <a:prstGeom prst="rect">
            <a:avLst/>
          </a:prstGeom>
          <a:noFill/>
        </p:spPr>
      </p:pic>
      <p:sp>
        <p:nvSpPr>
          <p:cNvPr id="66" name="Path66"/>
          <p:cNvSpPr/>
          <p:nvPr/>
        </p:nvSpPr>
        <p:spPr>
          <a:xfrm>
            <a:off x="467458" y="4741781"/>
            <a:ext cx="1244078" cy="33143"/>
          </a:xfrm>
          <a:custGeom>
            <a:avLst/>
            <a:gdLst/>
            <a:ahLst/>
            <a:cxnLst/>
            <a:rect l="l" t="t" r="r" b="b"/>
            <a:pathLst>
              <a:path w="3317541" h="88382">
                <a:moveTo>
                  <a:pt x="67941" y="88382"/>
                </a:moveTo>
                <a:lnTo>
                  <a:pt x="3249600" y="88382"/>
                </a:lnTo>
                <a:cubicBezTo>
                  <a:pt x="3269030" y="88382"/>
                  <a:pt x="3280586" y="88382"/>
                  <a:pt x="3288333" y="85716"/>
                </a:cubicBezTo>
                <a:cubicBezTo>
                  <a:pt x="3300651" y="81245"/>
                  <a:pt x="3310302" y="71582"/>
                  <a:pt x="3314874" y="59303"/>
                </a:cubicBezTo>
                <a:cubicBezTo>
                  <a:pt x="3316652" y="54464"/>
                  <a:pt x="3317541" y="49347"/>
                  <a:pt x="3317541" y="44191"/>
                </a:cubicBezTo>
                <a:cubicBezTo>
                  <a:pt x="3317541" y="39036"/>
                  <a:pt x="3316652" y="33918"/>
                  <a:pt x="3314874" y="29080"/>
                </a:cubicBezTo>
                <a:cubicBezTo>
                  <a:pt x="3310302" y="16801"/>
                  <a:pt x="3300651" y="7137"/>
                  <a:pt x="3288333" y="2667"/>
                </a:cubicBezTo>
                <a:cubicBezTo>
                  <a:pt x="3280586" y="0"/>
                  <a:pt x="3269030" y="0"/>
                  <a:pt x="3249600" y="0"/>
                </a:cubicBezTo>
                <a:lnTo>
                  <a:pt x="67941" y="0"/>
                </a:lnTo>
                <a:cubicBezTo>
                  <a:pt x="48511" y="0"/>
                  <a:pt x="36955" y="0"/>
                  <a:pt x="29208" y="2667"/>
                </a:cubicBezTo>
                <a:cubicBezTo>
                  <a:pt x="16890" y="7137"/>
                  <a:pt x="7213" y="16801"/>
                  <a:pt x="2616" y="29080"/>
                </a:cubicBezTo>
                <a:cubicBezTo>
                  <a:pt x="927" y="33918"/>
                  <a:pt x="0" y="39036"/>
                  <a:pt x="0" y="44191"/>
                </a:cubicBezTo>
                <a:cubicBezTo>
                  <a:pt x="0" y="49347"/>
                  <a:pt x="927" y="54464"/>
                  <a:pt x="2616" y="59303"/>
                </a:cubicBezTo>
                <a:cubicBezTo>
                  <a:pt x="7213" y="71582"/>
                  <a:pt x="16890" y="81245"/>
                  <a:pt x="29208" y="85716"/>
                </a:cubicBezTo>
                <a:cubicBezTo>
                  <a:pt x="36955" y="88382"/>
                  <a:pt x="48511" y="88382"/>
                  <a:pt x="67941" y="88382"/>
                </a:cubicBezTo>
                <a:close/>
              </a:path>
            </a:pathLst>
          </a:custGeom>
          <a:solidFill>
            <a:srgbClr val="FE5000">
              <a:alpha val="100000"/>
            </a:srgbClr>
          </a:solidFill>
          <a:ln w="0" cap="sq">
            <a:solidFill>
              <a:srgbClr val="FE5000"/>
            </a:solidFill>
            <a:prstDash val="solid"/>
          </a:ln>
        </p:spPr>
        <p:txBody>
          <a:bodyPr rtlCol="0" anchor="ctr"/>
          <a:lstStyle/>
          <a:p>
            <a:pPr algn="ctr" defTabSz="342900" hangingPunct="1"/>
            <a:endParaRPr lang="en-US" altLang="zh-CN" sz="675" kern="1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7" name="Path67"/>
          <p:cNvSpPr/>
          <p:nvPr/>
        </p:nvSpPr>
        <p:spPr>
          <a:xfrm>
            <a:off x="4463708" y="4741781"/>
            <a:ext cx="1244649" cy="33143"/>
          </a:xfrm>
          <a:custGeom>
            <a:avLst/>
            <a:gdLst/>
            <a:ahLst/>
            <a:cxnLst/>
            <a:rect l="l" t="t" r="r" b="b"/>
            <a:pathLst>
              <a:path w="3319064" h="88382">
                <a:moveTo>
                  <a:pt x="67940" y="88382"/>
                </a:moveTo>
                <a:lnTo>
                  <a:pt x="3251124" y="88382"/>
                </a:lnTo>
                <a:cubicBezTo>
                  <a:pt x="3270556" y="88382"/>
                  <a:pt x="3281983" y="88382"/>
                  <a:pt x="3289857" y="85716"/>
                </a:cubicBezTo>
                <a:cubicBezTo>
                  <a:pt x="3302175" y="81245"/>
                  <a:pt x="3311826" y="71582"/>
                  <a:pt x="3316398" y="59303"/>
                </a:cubicBezTo>
                <a:cubicBezTo>
                  <a:pt x="3318176" y="54464"/>
                  <a:pt x="3319064" y="49347"/>
                  <a:pt x="3319064" y="44191"/>
                </a:cubicBezTo>
                <a:cubicBezTo>
                  <a:pt x="3319064" y="39036"/>
                  <a:pt x="3318176" y="33918"/>
                  <a:pt x="3316398" y="29080"/>
                </a:cubicBezTo>
                <a:cubicBezTo>
                  <a:pt x="3311826" y="16801"/>
                  <a:pt x="3302175" y="7137"/>
                  <a:pt x="3289857" y="2667"/>
                </a:cubicBezTo>
                <a:cubicBezTo>
                  <a:pt x="3281983" y="0"/>
                  <a:pt x="3270556" y="0"/>
                  <a:pt x="3251124" y="0"/>
                </a:cubicBezTo>
                <a:lnTo>
                  <a:pt x="67940" y="0"/>
                </a:lnTo>
                <a:cubicBezTo>
                  <a:pt x="48510" y="0"/>
                  <a:pt x="37081" y="0"/>
                  <a:pt x="29208" y="2667"/>
                </a:cubicBezTo>
                <a:cubicBezTo>
                  <a:pt x="16889" y="7137"/>
                  <a:pt x="7238" y="16801"/>
                  <a:pt x="2667" y="29080"/>
                </a:cubicBezTo>
                <a:cubicBezTo>
                  <a:pt x="889" y="33918"/>
                  <a:pt x="0" y="39036"/>
                  <a:pt x="0" y="44191"/>
                </a:cubicBezTo>
                <a:cubicBezTo>
                  <a:pt x="0" y="49347"/>
                  <a:pt x="889" y="54464"/>
                  <a:pt x="2667" y="59303"/>
                </a:cubicBezTo>
                <a:cubicBezTo>
                  <a:pt x="7238" y="71582"/>
                  <a:pt x="16889" y="81245"/>
                  <a:pt x="29208" y="85716"/>
                </a:cubicBezTo>
                <a:cubicBezTo>
                  <a:pt x="37081" y="88382"/>
                  <a:pt x="48510" y="88382"/>
                  <a:pt x="67940" y="88382"/>
                </a:cubicBezTo>
                <a:close/>
              </a:path>
            </a:pathLst>
          </a:custGeom>
          <a:solidFill>
            <a:srgbClr val="FE5000">
              <a:alpha val="100000"/>
            </a:srgbClr>
          </a:solidFill>
          <a:ln w="0" cap="sq">
            <a:solidFill>
              <a:srgbClr val="FE5000"/>
            </a:solidFill>
            <a:prstDash val="solid"/>
          </a:ln>
        </p:spPr>
        <p:txBody>
          <a:bodyPr rtlCol="0" anchor="ctr"/>
          <a:lstStyle/>
          <a:p>
            <a:pPr algn="ctr" defTabSz="342900" hangingPunct="1"/>
            <a:endParaRPr lang="en-US" altLang="zh-CN" sz="675" kern="120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grpSp>
        <p:nvGrpSpPr>
          <p:cNvPr id="68" name="Group68"/>
          <p:cNvGrpSpPr/>
          <p:nvPr/>
        </p:nvGrpSpPr>
        <p:grpSpPr>
          <a:xfrm>
            <a:off x="4473662" y="4153296"/>
            <a:ext cx="3177579" cy="388006"/>
            <a:chOff x="11929764" y="11075456"/>
            <a:chExt cx="8473544" cy="1034682"/>
          </a:xfrm>
        </p:grpSpPr>
        <p:pic>
          <p:nvPicPr>
            <p:cNvPr id="69" name="Image6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29764" y="11075456"/>
              <a:ext cx="1377608" cy="449530"/>
            </a:xfrm>
            <a:prstGeom prst="rect">
              <a:avLst/>
            </a:prstGeom>
            <a:noFill/>
          </p:spPr>
        </p:pic>
        <p:pic>
          <p:nvPicPr>
            <p:cNvPr id="70" name="Image7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03746" y="11075456"/>
              <a:ext cx="1825384" cy="449530"/>
            </a:xfrm>
            <a:prstGeom prst="rect">
              <a:avLst/>
            </a:prstGeom>
            <a:noFill/>
          </p:spPr>
        </p:pic>
        <p:pic>
          <p:nvPicPr>
            <p:cNvPr id="71" name="Image7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948618" y="11075456"/>
              <a:ext cx="1082734" cy="449530"/>
            </a:xfrm>
            <a:prstGeom prst="rect">
              <a:avLst/>
            </a:prstGeom>
            <a:noFill/>
          </p:spPr>
        </p:pic>
        <p:pic>
          <p:nvPicPr>
            <p:cNvPr id="72" name="Image7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943728" y="11075456"/>
              <a:ext cx="464486" cy="449530"/>
            </a:xfrm>
            <a:prstGeom prst="rect">
              <a:avLst/>
            </a:prstGeom>
            <a:noFill/>
          </p:spPr>
        </p:pic>
        <p:pic>
          <p:nvPicPr>
            <p:cNvPr id="73" name="Image7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321908" y="11075456"/>
              <a:ext cx="1440090" cy="449530"/>
            </a:xfrm>
            <a:prstGeom prst="rect">
              <a:avLst/>
            </a:prstGeom>
            <a:noFill/>
          </p:spPr>
        </p:pic>
        <p:pic>
          <p:nvPicPr>
            <p:cNvPr id="74" name="Image7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672088" y="11075456"/>
              <a:ext cx="2132958" cy="449530"/>
            </a:xfrm>
            <a:prstGeom prst="rect">
              <a:avLst/>
            </a:prstGeom>
            <a:noFill/>
          </p:spPr>
        </p:pic>
        <p:pic>
          <p:nvPicPr>
            <p:cNvPr id="75" name="Image7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929764" y="11368030"/>
              <a:ext cx="1168616" cy="449532"/>
            </a:xfrm>
            <a:prstGeom prst="rect">
              <a:avLst/>
            </a:prstGeom>
            <a:noFill/>
          </p:spPr>
        </p:pic>
        <p:pic>
          <p:nvPicPr>
            <p:cNvPr id="76" name="Image7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017830" y="11368030"/>
              <a:ext cx="464030" cy="449532"/>
            </a:xfrm>
            <a:prstGeom prst="rect">
              <a:avLst/>
            </a:prstGeom>
            <a:noFill/>
          </p:spPr>
        </p:pic>
        <p:pic>
          <p:nvPicPr>
            <p:cNvPr id="77" name="Image7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3394234" y="11368030"/>
              <a:ext cx="934156" cy="449532"/>
            </a:xfrm>
            <a:prstGeom prst="rect">
              <a:avLst/>
            </a:prstGeom>
            <a:noFill/>
          </p:spPr>
        </p:pic>
        <p:pic>
          <p:nvPicPr>
            <p:cNvPr id="78" name="Image78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4265908" y="11368030"/>
              <a:ext cx="678646" cy="449532"/>
            </a:xfrm>
            <a:prstGeom prst="rect">
              <a:avLst/>
            </a:prstGeom>
            <a:noFill/>
          </p:spPr>
        </p:pic>
        <p:pic>
          <p:nvPicPr>
            <p:cNvPr id="79" name="Image7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4843470" y="11368030"/>
              <a:ext cx="1288842" cy="449532"/>
            </a:xfrm>
            <a:prstGeom prst="rect">
              <a:avLst/>
            </a:prstGeom>
            <a:noFill/>
          </p:spPr>
        </p:pic>
        <p:pic>
          <p:nvPicPr>
            <p:cNvPr id="80" name="Image80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6036686" y="11368030"/>
              <a:ext cx="1953646" cy="449532"/>
            </a:xfrm>
            <a:prstGeom prst="rect">
              <a:avLst/>
            </a:prstGeom>
            <a:noFill/>
          </p:spPr>
        </p:pic>
        <p:pic>
          <p:nvPicPr>
            <p:cNvPr id="81" name="Image8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7896102" y="11368030"/>
              <a:ext cx="587212" cy="449532"/>
            </a:xfrm>
            <a:prstGeom prst="rect">
              <a:avLst/>
            </a:prstGeom>
            <a:noFill/>
          </p:spPr>
        </p:pic>
        <p:pic>
          <p:nvPicPr>
            <p:cNvPr id="82" name="Image82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8405088" y="11368030"/>
              <a:ext cx="1998220" cy="449532"/>
            </a:xfrm>
            <a:prstGeom prst="rect">
              <a:avLst/>
            </a:prstGeom>
            <a:noFill/>
          </p:spPr>
        </p:pic>
        <p:pic>
          <p:nvPicPr>
            <p:cNvPr id="83" name="Image8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1929764" y="11660606"/>
              <a:ext cx="464028" cy="449532"/>
            </a:xfrm>
            <a:prstGeom prst="rect">
              <a:avLst/>
            </a:prstGeom>
            <a:noFill/>
          </p:spPr>
        </p:pic>
        <p:pic>
          <p:nvPicPr>
            <p:cNvPr id="84" name="Image84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2307690" y="11660606"/>
              <a:ext cx="742904" cy="449532"/>
            </a:xfrm>
            <a:prstGeom prst="rect">
              <a:avLst/>
            </a:prstGeom>
            <a:noFill/>
          </p:spPr>
        </p:pic>
        <p:pic>
          <p:nvPicPr>
            <p:cNvPr id="85" name="Image85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2970590" y="11660606"/>
              <a:ext cx="1171628" cy="449532"/>
            </a:xfrm>
            <a:prstGeom prst="rect">
              <a:avLst/>
            </a:prstGeom>
            <a:noFill/>
          </p:spPr>
        </p:pic>
        <p:pic>
          <p:nvPicPr>
            <p:cNvPr id="86" name="Image86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4041894" y="11660606"/>
              <a:ext cx="1404026" cy="449532"/>
            </a:xfrm>
            <a:prstGeom prst="rect">
              <a:avLst/>
            </a:prstGeom>
            <a:noFill/>
          </p:spPr>
        </p:pic>
        <p:pic>
          <p:nvPicPr>
            <p:cNvPr id="87" name="Image87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5357022" y="11660606"/>
              <a:ext cx="1407834" cy="44953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37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37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37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37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0F3F6E99638DCA42BCCBDCE80ACDF52B" ma:contentTypeVersion="1" ma:contentTypeDescription="Создание документа." ma:contentTypeScope="" ma:versionID="592dc99c2f5847fb156ec0376ceb9362">
  <xsd:schema xmlns:xsd="http://www.w3.org/2001/XMLSchema" xmlns:xs="http://www.w3.org/2001/XMLSchema" xmlns:p="http://schemas.microsoft.com/office/2006/metadata/properties" xmlns:ns2="2c1cb1f5-4a80-4a92-abfb-651782813cd8" targetNamespace="http://schemas.microsoft.com/office/2006/metadata/properties" ma:root="true" ma:fieldsID="ca5884a2c70089b2df13af60b5aca408" ns2:_="">
    <xsd:import namespace="2c1cb1f5-4a80-4a92-abfb-651782813cd8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1cb1f5-4a80-4a92-abfb-651782813cd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6ED416F-B013-4DC7-9259-5D47F442E8A0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2c1cb1f5-4a80-4a92-abfb-651782813cd8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BA80DEA-9E60-4280-A180-3FD656088B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c1cb1f5-4a80-4a92-abfb-651782813c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C11C4EC-9A81-473C-9EC5-03999ADE490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163</Words>
  <Application>Microsoft Office PowerPoint</Application>
  <PresentationFormat>Экран (16:9)</PresentationFormat>
  <Paragraphs>62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29</vt:i4>
      </vt:variant>
    </vt:vector>
  </HeadingPairs>
  <TitlesOfParts>
    <vt:vector size="43" baseType="lpstr">
      <vt:lpstr>Akrobat</vt:lpstr>
      <vt:lpstr>Akrobat Light</vt:lpstr>
      <vt:lpstr>Arial</vt:lpstr>
      <vt:lpstr>Calibri</vt:lpstr>
      <vt:lpstr>Circe</vt:lpstr>
      <vt:lpstr>Helvetica Neue</vt:lpstr>
      <vt:lpstr>Helvetica Neue Light</vt:lpstr>
      <vt:lpstr>Helvetica Neue Medium</vt:lpstr>
      <vt:lpstr>Muller Bold</vt:lpstr>
      <vt:lpstr>Muller ExtraBold Italic</vt:lpstr>
      <vt:lpstr>Muller Light</vt:lpstr>
      <vt:lpstr>Tahoma</vt:lpstr>
      <vt:lpstr>Тема Office</vt:lpstr>
      <vt:lpstr>Office 主题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Борщевский Дмитрий Андреевич</dc:creator>
  <cp:lastModifiedBy>user user</cp:lastModifiedBy>
  <cp:revision>25</cp:revision>
  <dcterms:modified xsi:type="dcterms:W3CDTF">2022-06-23T18:43:04Z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0x0101000F3F6E99638DCA42BCCBDCE80ACDF52B</vt:lpwstr>
  </property>
</Properties>
</file>